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Lst>
  <p:sldSz cx="18288000" cy="10287000"/>
  <p:notesSz cx="6858000" cy="9144000"/>
  <p:embeddedFontLst>
    <p:embeddedFont>
      <p:font typeface="PT Sans" charset="1" panose="020B0503020203020204"/>
      <p:regular r:id="rId6"/>
    </p:embeddedFont>
    <p:embeddedFont>
      <p:font typeface="PT Sans Bold" charset="1" panose="020B0703020203020204"/>
      <p:regular r:id="rId7"/>
    </p:embeddedFont>
    <p:embeddedFont>
      <p:font typeface="PT Sans Italics" charset="1" panose="020B0503020203090204"/>
      <p:regular r:id="rId8"/>
    </p:embeddedFont>
    <p:embeddedFont>
      <p:font typeface="PT Sans Bold Italics" charset="1" panose="020B0703020203090204"/>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Montserrat" charset="1" panose="00000500000000000000"/>
      <p:regular r:id="rId14"/>
    </p:embeddedFont>
    <p:embeddedFont>
      <p:font typeface="Montserrat Bold" charset="1" panose="00000800000000000000"/>
      <p:regular r:id="rId15"/>
    </p:embeddedFont>
    <p:embeddedFont>
      <p:font typeface="Montserrat Italics" charset="1" panose="00000500000000000000"/>
      <p:regular r:id="rId16"/>
    </p:embeddedFont>
    <p:embeddedFont>
      <p:font typeface="Montserrat Bold Italics" charset="1" panose="00000800000000000000"/>
      <p:regular r:id="rId17"/>
    </p:embeddedFont>
    <p:embeddedFont>
      <p:font typeface="Montserrat Thin" charset="1" panose="00000300000000000000"/>
      <p:regular r:id="rId18"/>
    </p:embeddedFont>
    <p:embeddedFont>
      <p:font typeface="Montserrat Thin Italics" charset="1" panose="00000300000000000000"/>
      <p:regular r:id="rId19"/>
    </p:embeddedFont>
    <p:embeddedFont>
      <p:font typeface="Montserrat Extra-Light" charset="1" panose="00000300000000000000"/>
      <p:regular r:id="rId20"/>
    </p:embeddedFont>
    <p:embeddedFont>
      <p:font typeface="Montserrat Extra-Light Italics" charset="1" panose="00000300000000000000"/>
      <p:regular r:id="rId21"/>
    </p:embeddedFont>
    <p:embeddedFont>
      <p:font typeface="Montserrat Light" charset="1" panose="00000400000000000000"/>
      <p:regular r:id="rId22"/>
    </p:embeddedFont>
    <p:embeddedFont>
      <p:font typeface="Montserrat Light Italics" charset="1" panose="00000400000000000000"/>
      <p:regular r:id="rId23"/>
    </p:embeddedFont>
    <p:embeddedFont>
      <p:font typeface="Montserrat Medium" charset="1" panose="00000600000000000000"/>
      <p:regular r:id="rId24"/>
    </p:embeddedFont>
    <p:embeddedFont>
      <p:font typeface="Montserrat Medium Italics" charset="1" panose="00000600000000000000"/>
      <p:regular r:id="rId25"/>
    </p:embeddedFont>
    <p:embeddedFont>
      <p:font typeface="Montserrat Semi-Bold" charset="1" panose="00000700000000000000"/>
      <p:regular r:id="rId26"/>
    </p:embeddedFont>
    <p:embeddedFont>
      <p:font typeface="Montserrat Semi-Bold Italics" charset="1" panose="00000700000000000000"/>
      <p:regular r:id="rId27"/>
    </p:embeddedFont>
    <p:embeddedFont>
      <p:font typeface="Montserrat Ultra-Bold" charset="1" panose="00000900000000000000"/>
      <p:regular r:id="rId28"/>
    </p:embeddedFont>
    <p:embeddedFont>
      <p:font typeface="Montserrat Ultra-Bold Italics" charset="1" panose="00000900000000000000"/>
      <p:regular r:id="rId29"/>
    </p:embeddedFont>
    <p:embeddedFont>
      <p:font typeface="Montserrat Heavy" charset="1" panose="00000A00000000000000"/>
      <p:regular r:id="rId30"/>
    </p:embeddedFont>
    <p:embeddedFont>
      <p:font typeface="Montserrat Heavy Italics" charset="1" panose="00000A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svg>
</file>

<file path=ppt/media/image4.png>
</file>

<file path=ppt/media/image5.svg>
</file>

<file path=ppt/media/image6.png>
</file>

<file path=ppt/media/image7.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88219"/>
        </a:solidFill>
      </p:bgPr>
    </p:bg>
    <p:spTree>
      <p:nvGrpSpPr>
        <p:cNvPr id="1" name=""/>
        <p:cNvGrpSpPr/>
        <p:nvPr/>
      </p:nvGrpSpPr>
      <p:grpSpPr>
        <a:xfrm>
          <a:off x="0" y="0"/>
          <a:ext cx="0" cy="0"/>
          <a:chOff x="0" y="0"/>
          <a:chExt cx="0" cy="0"/>
        </a:xfrm>
      </p:grpSpPr>
      <p:grpSp>
        <p:nvGrpSpPr>
          <p:cNvPr name="Group 2" id="2"/>
          <p:cNvGrpSpPr/>
          <p:nvPr/>
        </p:nvGrpSpPr>
        <p:grpSpPr>
          <a:xfrm rot="0">
            <a:off x="10552604" y="8748451"/>
            <a:ext cx="8154894" cy="2038350"/>
            <a:chOff x="0" y="0"/>
            <a:chExt cx="2147791" cy="536849"/>
          </a:xfrm>
        </p:grpSpPr>
        <p:sp>
          <p:nvSpPr>
            <p:cNvPr name="Freeform 3" id="3"/>
            <p:cNvSpPr/>
            <p:nvPr/>
          </p:nvSpPr>
          <p:spPr>
            <a:xfrm flipH="false" flipV="false" rot="0">
              <a:off x="0" y="0"/>
              <a:ext cx="2147791" cy="536849"/>
            </a:xfrm>
            <a:custGeom>
              <a:avLst/>
              <a:gdLst/>
              <a:ahLst/>
              <a:cxnLst/>
              <a:rect r="r" b="b" t="t" l="l"/>
              <a:pathLst>
                <a:path h="536849" w="2147791">
                  <a:moveTo>
                    <a:pt x="0" y="0"/>
                  </a:moveTo>
                  <a:lnTo>
                    <a:pt x="2147791" y="0"/>
                  </a:lnTo>
                  <a:lnTo>
                    <a:pt x="2147791" y="536849"/>
                  </a:lnTo>
                  <a:lnTo>
                    <a:pt x="0" y="536849"/>
                  </a:lnTo>
                  <a:close/>
                </a:path>
              </a:pathLst>
            </a:custGeom>
            <a:solidFill>
              <a:srgbClr val="F4AD00"/>
            </a:solidFill>
          </p:spPr>
        </p:sp>
        <p:sp>
          <p:nvSpPr>
            <p:cNvPr name="TextBox 4" id="4"/>
            <p:cNvSpPr txBox="true"/>
            <p:nvPr/>
          </p:nvSpPr>
          <p:spPr>
            <a:xfrm>
              <a:off x="0" y="-123825"/>
              <a:ext cx="2147791" cy="660674"/>
            </a:xfrm>
            <a:prstGeom prst="rect">
              <a:avLst/>
            </a:prstGeom>
          </p:spPr>
          <p:txBody>
            <a:bodyPr anchor="ctr" rtlCol="false" tIns="50800" lIns="50800" bIns="50800" rIns="50800"/>
            <a:lstStyle/>
            <a:p>
              <a:pPr algn="ctr">
                <a:lnSpc>
                  <a:spcPts val="4420"/>
                </a:lnSpc>
              </a:pPr>
            </a:p>
          </p:txBody>
        </p:sp>
      </p:grpSp>
      <p:grpSp>
        <p:nvGrpSpPr>
          <p:cNvPr name="Group 5" id="5"/>
          <p:cNvGrpSpPr/>
          <p:nvPr/>
        </p:nvGrpSpPr>
        <p:grpSpPr>
          <a:xfrm rot="0">
            <a:off x="10306679" y="9392570"/>
            <a:ext cx="2091000" cy="70256"/>
            <a:chOff x="0" y="0"/>
            <a:chExt cx="547795" cy="18406"/>
          </a:xfrm>
        </p:grpSpPr>
        <p:sp>
          <p:nvSpPr>
            <p:cNvPr name="Freeform 6" id="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7" id="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8" id="8"/>
          <p:cNvGrpSpPr/>
          <p:nvPr/>
        </p:nvGrpSpPr>
        <p:grpSpPr>
          <a:xfrm rot="0">
            <a:off x="13202279" y="9392570"/>
            <a:ext cx="2091000" cy="70256"/>
            <a:chOff x="0" y="0"/>
            <a:chExt cx="547795" cy="18406"/>
          </a:xfrm>
        </p:grpSpPr>
        <p:sp>
          <p:nvSpPr>
            <p:cNvPr name="Freeform 9" id="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0" id="1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1" id="11"/>
          <p:cNvGrpSpPr/>
          <p:nvPr/>
        </p:nvGrpSpPr>
        <p:grpSpPr>
          <a:xfrm rot="0">
            <a:off x="16093379" y="9392570"/>
            <a:ext cx="2091000" cy="70256"/>
            <a:chOff x="0" y="0"/>
            <a:chExt cx="547795" cy="18406"/>
          </a:xfrm>
        </p:grpSpPr>
        <p:sp>
          <p:nvSpPr>
            <p:cNvPr name="Freeform 12" id="1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3" id="1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sp>
        <p:nvSpPr>
          <p:cNvPr name="Freeform 14" id="14"/>
          <p:cNvSpPr/>
          <p:nvPr/>
        </p:nvSpPr>
        <p:spPr>
          <a:xfrm flipH="false" flipV="false" rot="0">
            <a:off x="7980873" y="-547802"/>
            <a:ext cx="7312406" cy="6719927"/>
          </a:xfrm>
          <a:custGeom>
            <a:avLst/>
            <a:gdLst/>
            <a:ahLst/>
            <a:cxnLst/>
            <a:rect r="r" b="b" t="t" l="l"/>
            <a:pathLst>
              <a:path h="6719927" w="7312406">
                <a:moveTo>
                  <a:pt x="0" y="0"/>
                </a:moveTo>
                <a:lnTo>
                  <a:pt x="7312406" y="0"/>
                </a:lnTo>
                <a:lnTo>
                  <a:pt x="7312406" y="6719927"/>
                </a:lnTo>
                <a:lnTo>
                  <a:pt x="0" y="6719927"/>
                </a:lnTo>
                <a:lnTo>
                  <a:pt x="0" y="0"/>
                </a:lnTo>
                <a:close/>
              </a:path>
            </a:pathLst>
          </a:custGeom>
          <a:blipFill>
            <a:blip r:embed="rId2"/>
            <a:stretch>
              <a:fillRect l="0" t="-20079" r="0" b="-2015"/>
            </a:stretch>
          </a:blipFill>
        </p:spPr>
      </p:sp>
      <p:grpSp>
        <p:nvGrpSpPr>
          <p:cNvPr name="Group 15" id="15"/>
          <p:cNvGrpSpPr/>
          <p:nvPr/>
        </p:nvGrpSpPr>
        <p:grpSpPr>
          <a:xfrm rot="-5400000">
            <a:off x="240449" y="-1200150"/>
            <a:ext cx="11215802" cy="12687300"/>
            <a:chOff x="0" y="0"/>
            <a:chExt cx="2953956" cy="3341511"/>
          </a:xfrm>
        </p:grpSpPr>
        <p:sp>
          <p:nvSpPr>
            <p:cNvPr name="Freeform 16" id="16"/>
            <p:cNvSpPr/>
            <p:nvPr/>
          </p:nvSpPr>
          <p:spPr>
            <a:xfrm flipH="false" flipV="false" rot="0">
              <a:off x="0" y="0"/>
              <a:ext cx="2953956" cy="3341511"/>
            </a:xfrm>
            <a:custGeom>
              <a:avLst/>
              <a:gdLst/>
              <a:ahLst/>
              <a:cxnLst/>
              <a:rect r="r" b="b" t="t" l="l"/>
              <a:pathLst>
                <a:path h="3341511" w="2953956">
                  <a:moveTo>
                    <a:pt x="0" y="0"/>
                  </a:moveTo>
                  <a:lnTo>
                    <a:pt x="2953956" y="0"/>
                  </a:lnTo>
                  <a:lnTo>
                    <a:pt x="2953956" y="3341511"/>
                  </a:lnTo>
                  <a:lnTo>
                    <a:pt x="0" y="3341511"/>
                  </a:lnTo>
                  <a:close/>
                </a:path>
              </a:pathLst>
            </a:custGeom>
            <a:solidFill>
              <a:srgbClr val="0B1541"/>
            </a:solidFill>
          </p:spPr>
        </p:sp>
        <p:sp>
          <p:nvSpPr>
            <p:cNvPr name="TextBox 17" id="17"/>
            <p:cNvSpPr txBox="true"/>
            <p:nvPr/>
          </p:nvSpPr>
          <p:spPr>
            <a:xfrm>
              <a:off x="0" y="-123825"/>
              <a:ext cx="2953956" cy="3465336"/>
            </a:xfrm>
            <a:prstGeom prst="rect">
              <a:avLst/>
            </a:prstGeom>
          </p:spPr>
          <p:txBody>
            <a:bodyPr anchor="ctr" rtlCol="false" tIns="50800" lIns="50800" bIns="50800" rIns="50800"/>
            <a:lstStyle/>
            <a:p>
              <a:pPr algn="ctr">
                <a:lnSpc>
                  <a:spcPts val="4420"/>
                </a:lnSpc>
              </a:pPr>
            </a:p>
          </p:txBody>
        </p:sp>
      </p:grpSp>
      <p:sp>
        <p:nvSpPr>
          <p:cNvPr name="Freeform 18" id="18"/>
          <p:cNvSpPr/>
          <p:nvPr/>
        </p:nvSpPr>
        <p:spPr>
          <a:xfrm flipH="false" flipV="false" rot="0">
            <a:off x="9698271" y="3787213"/>
            <a:ext cx="16301121" cy="6164788"/>
          </a:xfrm>
          <a:custGeom>
            <a:avLst/>
            <a:gdLst/>
            <a:ahLst/>
            <a:cxnLst/>
            <a:rect r="r" b="b" t="t" l="l"/>
            <a:pathLst>
              <a:path h="6164788" w="16301121">
                <a:moveTo>
                  <a:pt x="0" y="0"/>
                </a:moveTo>
                <a:lnTo>
                  <a:pt x="16301121" y="0"/>
                </a:lnTo>
                <a:lnTo>
                  <a:pt x="16301121" y="6164788"/>
                </a:lnTo>
                <a:lnTo>
                  <a:pt x="0" y="61647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9" id="19"/>
          <p:cNvGrpSpPr/>
          <p:nvPr/>
        </p:nvGrpSpPr>
        <p:grpSpPr>
          <a:xfrm rot="0">
            <a:off x="1028700" y="1715741"/>
            <a:ext cx="9871129" cy="5305315"/>
            <a:chOff x="0" y="0"/>
            <a:chExt cx="13161505" cy="7073754"/>
          </a:xfrm>
        </p:grpSpPr>
        <p:sp>
          <p:nvSpPr>
            <p:cNvPr name="TextBox 20" id="20"/>
            <p:cNvSpPr txBox="true"/>
            <p:nvPr/>
          </p:nvSpPr>
          <p:spPr>
            <a:xfrm rot="0">
              <a:off x="38695" y="3820537"/>
              <a:ext cx="13122810" cy="835237"/>
            </a:xfrm>
            <a:prstGeom prst="rect">
              <a:avLst/>
            </a:prstGeom>
          </p:spPr>
          <p:txBody>
            <a:bodyPr anchor="t" rtlCol="false" tIns="0" lIns="0" bIns="0" rIns="0">
              <a:spAutoFit/>
            </a:bodyPr>
            <a:lstStyle/>
            <a:p>
              <a:pPr marL="0" indent="0" lvl="0">
                <a:lnSpc>
                  <a:spcPts val="4599"/>
                </a:lnSpc>
              </a:pPr>
              <a:r>
                <a:rPr lang="en-US" sz="4599" spc="91">
                  <a:solidFill>
                    <a:srgbClr val="F88219"/>
                  </a:solidFill>
                  <a:latin typeface="Montserrat Semi-Bold"/>
                </a:rPr>
                <a:t>A SUSTAINABLE RIDE</a:t>
              </a:r>
            </a:p>
          </p:txBody>
        </p:sp>
        <p:sp>
          <p:nvSpPr>
            <p:cNvPr name="TextBox 21" id="21"/>
            <p:cNvSpPr txBox="true"/>
            <p:nvPr/>
          </p:nvSpPr>
          <p:spPr>
            <a:xfrm rot="0">
              <a:off x="38695" y="180975"/>
              <a:ext cx="13122810" cy="3452919"/>
            </a:xfrm>
            <a:prstGeom prst="rect">
              <a:avLst/>
            </a:prstGeom>
          </p:spPr>
          <p:txBody>
            <a:bodyPr anchor="t" rtlCol="false" tIns="0" lIns="0" bIns="0" rIns="0">
              <a:spAutoFit/>
            </a:bodyPr>
            <a:lstStyle/>
            <a:p>
              <a:pPr marL="0" indent="0" lvl="0">
                <a:lnSpc>
                  <a:spcPts val="9800"/>
                </a:lnSpc>
              </a:pPr>
              <a:r>
                <a:rPr lang="en-US" sz="9800" spc="196">
                  <a:solidFill>
                    <a:srgbClr val="F6BD33"/>
                  </a:solidFill>
                  <a:latin typeface="Montserrat Ultra-Bold"/>
                </a:rPr>
                <a:t>ECO-RIDE CONNECT</a:t>
              </a:r>
            </a:p>
          </p:txBody>
        </p:sp>
        <p:sp>
          <p:nvSpPr>
            <p:cNvPr name="TextBox 22" id="22"/>
            <p:cNvSpPr txBox="true"/>
            <p:nvPr/>
          </p:nvSpPr>
          <p:spPr>
            <a:xfrm rot="0">
              <a:off x="0" y="5548060"/>
              <a:ext cx="10788626" cy="1525693"/>
            </a:xfrm>
            <a:prstGeom prst="rect">
              <a:avLst/>
            </a:prstGeom>
          </p:spPr>
          <p:txBody>
            <a:bodyPr anchor="t" rtlCol="false" tIns="0" lIns="0" bIns="0" rIns="0">
              <a:spAutoFit/>
            </a:bodyPr>
            <a:lstStyle/>
            <a:p>
              <a:pPr>
                <a:lnSpc>
                  <a:spcPts val="3079"/>
                </a:lnSpc>
              </a:pPr>
              <a:r>
                <a:rPr lang="en-US" sz="2199">
                  <a:solidFill>
                    <a:srgbClr val="FFFFFF"/>
                  </a:solidFill>
                  <a:latin typeface="Montserrat Bold"/>
                </a:rPr>
                <a:t>TEAM TITANS (BANGALORE)</a:t>
              </a:r>
            </a:p>
            <a:p>
              <a:pPr>
                <a:lnSpc>
                  <a:spcPts val="3079"/>
                </a:lnSpc>
              </a:pPr>
              <a:r>
                <a:rPr lang="en-US" sz="2199">
                  <a:solidFill>
                    <a:srgbClr val="FFFFFF"/>
                  </a:solidFill>
                  <a:latin typeface="Montserrat Bold"/>
                </a:rPr>
                <a:t>SUNAINA G P </a:t>
              </a:r>
            </a:p>
            <a:p>
              <a:pPr>
                <a:lnSpc>
                  <a:spcPts val="3079"/>
                </a:lnSpc>
                <a:spcBef>
                  <a:spcPct val="0"/>
                </a:spcBef>
              </a:pPr>
              <a:r>
                <a:rPr lang="en-US" sz="2199">
                  <a:solidFill>
                    <a:srgbClr val="FFFFFF"/>
                  </a:solidFill>
                  <a:latin typeface="Montserrat Bold"/>
                </a:rPr>
                <a:t>VARSHA SHETTY </a:t>
              </a:r>
            </a:p>
          </p:txBody>
        </p:sp>
      </p:grpSp>
      <p:sp>
        <p:nvSpPr>
          <p:cNvPr name="TextBox 23" id="23"/>
          <p:cNvSpPr txBox="true"/>
          <p:nvPr/>
        </p:nvSpPr>
        <p:spPr>
          <a:xfrm rot="0">
            <a:off x="1028700" y="9294348"/>
            <a:ext cx="5377347" cy="566431"/>
          </a:xfrm>
          <a:prstGeom prst="rect">
            <a:avLst/>
          </a:prstGeom>
        </p:spPr>
        <p:txBody>
          <a:bodyPr anchor="t" rtlCol="false" tIns="0" lIns="0" bIns="0" rIns="0">
            <a:spAutoFit/>
          </a:bodyPr>
          <a:lstStyle/>
          <a:p>
            <a:pPr algn="ctr">
              <a:lnSpc>
                <a:spcPts val="4941"/>
              </a:lnSpc>
              <a:spcBef>
                <a:spcPct val="0"/>
              </a:spcBef>
            </a:pPr>
            <a:r>
              <a:rPr lang="en-US" sz="2906">
                <a:solidFill>
                  <a:srgbClr val="FFFFFF"/>
                </a:solidFill>
                <a:latin typeface="PT Sans Bold"/>
              </a:rPr>
              <a:t>Bangalore Institute of Technology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4887785" y="-2818563"/>
            <a:ext cx="8278934" cy="16230600"/>
            <a:chOff x="0" y="0"/>
            <a:chExt cx="2180460" cy="4274726"/>
          </a:xfrm>
        </p:grpSpPr>
        <p:sp>
          <p:nvSpPr>
            <p:cNvPr name="Freeform 3" id="3"/>
            <p:cNvSpPr/>
            <p:nvPr/>
          </p:nvSpPr>
          <p:spPr>
            <a:xfrm flipH="false" flipV="false" rot="0">
              <a:off x="0" y="0"/>
              <a:ext cx="2180460" cy="4274726"/>
            </a:xfrm>
            <a:custGeom>
              <a:avLst/>
              <a:gdLst/>
              <a:ahLst/>
              <a:cxnLst/>
              <a:rect r="r" b="b" t="t" l="l"/>
              <a:pathLst>
                <a:path h="4274726" w="2180460">
                  <a:moveTo>
                    <a:pt x="0" y="0"/>
                  </a:moveTo>
                  <a:lnTo>
                    <a:pt x="2180460" y="0"/>
                  </a:lnTo>
                  <a:lnTo>
                    <a:pt x="2180460" y="4274726"/>
                  </a:lnTo>
                  <a:lnTo>
                    <a:pt x="0" y="4274726"/>
                  </a:lnTo>
                  <a:close/>
                </a:path>
              </a:pathLst>
            </a:custGeom>
            <a:solidFill>
              <a:srgbClr val="0B1541"/>
            </a:solidFill>
          </p:spPr>
        </p:sp>
        <p:sp>
          <p:nvSpPr>
            <p:cNvPr name="TextBox 4" id="4"/>
            <p:cNvSpPr txBox="true"/>
            <p:nvPr/>
          </p:nvSpPr>
          <p:spPr>
            <a:xfrm>
              <a:off x="0" y="-123825"/>
              <a:ext cx="2180460" cy="4398551"/>
            </a:xfrm>
            <a:prstGeom prst="rect">
              <a:avLst/>
            </a:prstGeom>
          </p:spPr>
          <p:txBody>
            <a:bodyPr anchor="ctr" rtlCol="false" tIns="50800" lIns="50800" bIns="50800" rIns="50800"/>
            <a:lstStyle/>
            <a:p>
              <a:pPr algn="ctr">
                <a:lnSpc>
                  <a:spcPts val="4420"/>
                </a:lnSpc>
              </a:pPr>
            </a:p>
          </p:txBody>
        </p:sp>
      </p:grpSp>
      <p:sp>
        <p:nvSpPr>
          <p:cNvPr name="Freeform 5" id="5"/>
          <p:cNvSpPr/>
          <p:nvPr/>
        </p:nvSpPr>
        <p:spPr>
          <a:xfrm flipH="false" flipV="false" rot="0">
            <a:off x="10842112" y="2058323"/>
            <a:ext cx="16457354" cy="16457354"/>
          </a:xfrm>
          <a:custGeom>
            <a:avLst/>
            <a:gdLst/>
            <a:ahLst/>
            <a:cxnLst/>
            <a:rect r="r" b="b" t="t" l="l"/>
            <a:pathLst>
              <a:path h="16457354" w="16457354">
                <a:moveTo>
                  <a:pt x="0" y="0"/>
                </a:moveTo>
                <a:lnTo>
                  <a:pt x="16457354" y="0"/>
                </a:lnTo>
                <a:lnTo>
                  <a:pt x="16457354" y="16457354"/>
                </a:lnTo>
                <a:lnTo>
                  <a:pt x="0" y="164573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3466813" y="5573637"/>
            <a:ext cx="1714115" cy="2447113"/>
            <a:chOff x="0" y="0"/>
            <a:chExt cx="2285487" cy="3262818"/>
          </a:xfrm>
        </p:grpSpPr>
        <p:grpSp>
          <p:nvGrpSpPr>
            <p:cNvPr name="Group 7" id="7"/>
            <p:cNvGrpSpPr/>
            <p:nvPr/>
          </p:nvGrpSpPr>
          <p:grpSpPr>
            <a:xfrm rot="0">
              <a:off x="0" y="0"/>
              <a:ext cx="202188" cy="719917"/>
              <a:chOff x="0" y="0"/>
              <a:chExt cx="39938" cy="142206"/>
            </a:xfrm>
          </p:grpSpPr>
          <p:sp>
            <p:nvSpPr>
              <p:cNvPr name="Freeform 8" id="8"/>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 id="9"/>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0" id="10"/>
            <p:cNvGrpSpPr/>
            <p:nvPr/>
          </p:nvGrpSpPr>
          <p:grpSpPr>
            <a:xfrm rot="0">
              <a:off x="2083299" y="0"/>
              <a:ext cx="202188" cy="719917"/>
              <a:chOff x="0" y="0"/>
              <a:chExt cx="39938" cy="142206"/>
            </a:xfrm>
          </p:grpSpPr>
          <p:sp>
            <p:nvSpPr>
              <p:cNvPr name="Freeform 11" id="1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2" id="12"/>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3" id="13"/>
            <p:cNvGrpSpPr/>
            <p:nvPr/>
          </p:nvGrpSpPr>
          <p:grpSpPr>
            <a:xfrm rot="0">
              <a:off x="0" y="2542901"/>
              <a:ext cx="202188" cy="719917"/>
              <a:chOff x="0" y="0"/>
              <a:chExt cx="39938" cy="142206"/>
            </a:xfrm>
          </p:grpSpPr>
          <p:sp>
            <p:nvSpPr>
              <p:cNvPr name="Freeform 14" id="14"/>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5" id="15"/>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6" id="16"/>
            <p:cNvGrpSpPr/>
            <p:nvPr/>
          </p:nvGrpSpPr>
          <p:grpSpPr>
            <a:xfrm rot="0">
              <a:off x="2083299" y="2542901"/>
              <a:ext cx="202188" cy="719917"/>
              <a:chOff x="0" y="0"/>
              <a:chExt cx="39938" cy="142206"/>
            </a:xfrm>
          </p:grpSpPr>
          <p:sp>
            <p:nvSpPr>
              <p:cNvPr name="Freeform 17" id="17"/>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8" id="18"/>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sp>
        <p:nvSpPr>
          <p:cNvPr name="Freeform 19" id="19"/>
          <p:cNvSpPr/>
          <p:nvPr/>
        </p:nvSpPr>
        <p:spPr>
          <a:xfrm flipH="false" flipV="false" rot="-10800000">
            <a:off x="13103608" y="3364758"/>
            <a:ext cx="2403630" cy="2208879"/>
          </a:xfrm>
          <a:custGeom>
            <a:avLst/>
            <a:gdLst/>
            <a:ahLst/>
            <a:cxnLst/>
            <a:rect r="r" b="b" t="t" l="l"/>
            <a:pathLst>
              <a:path h="2208879" w="2403630">
                <a:moveTo>
                  <a:pt x="0" y="0"/>
                </a:moveTo>
                <a:lnTo>
                  <a:pt x="2403630" y="0"/>
                </a:lnTo>
                <a:lnTo>
                  <a:pt x="2403630" y="2208879"/>
                </a:lnTo>
                <a:lnTo>
                  <a:pt x="0" y="2208879"/>
                </a:lnTo>
                <a:lnTo>
                  <a:pt x="0" y="0"/>
                </a:lnTo>
                <a:close/>
              </a:path>
            </a:pathLst>
          </a:custGeom>
          <a:blipFill>
            <a:blip r:embed="rId4"/>
            <a:stretch>
              <a:fillRect l="0" t="-20079" r="0" b="-2015"/>
            </a:stretch>
          </a:blipFill>
        </p:spPr>
      </p:sp>
      <p:grpSp>
        <p:nvGrpSpPr>
          <p:cNvPr name="Group 20" id="20"/>
          <p:cNvGrpSpPr/>
          <p:nvPr/>
        </p:nvGrpSpPr>
        <p:grpSpPr>
          <a:xfrm rot="10579451">
            <a:off x="15921503" y="3981119"/>
            <a:ext cx="1448064" cy="557572"/>
            <a:chOff x="0" y="0"/>
            <a:chExt cx="1930752" cy="743429"/>
          </a:xfrm>
        </p:grpSpPr>
        <p:grpSp>
          <p:nvGrpSpPr>
            <p:cNvPr name="Group 21" id="21"/>
            <p:cNvGrpSpPr/>
            <p:nvPr/>
          </p:nvGrpSpPr>
          <p:grpSpPr>
            <a:xfrm rot="0">
              <a:off x="0" y="0"/>
              <a:ext cx="1930752" cy="743429"/>
              <a:chOff x="0" y="0"/>
              <a:chExt cx="812800" cy="312966"/>
            </a:xfrm>
          </p:grpSpPr>
          <p:sp>
            <p:nvSpPr>
              <p:cNvPr name="Freeform 22" id="22"/>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A87CDF"/>
              </a:solidFill>
            </p:spPr>
          </p:sp>
          <p:sp>
            <p:nvSpPr>
              <p:cNvPr name="TextBox 23" id="23"/>
              <p:cNvSpPr txBox="true"/>
              <p:nvPr/>
            </p:nvSpPr>
            <p:spPr>
              <a:xfrm>
                <a:off x="76200" y="-47625"/>
                <a:ext cx="660400" cy="284391"/>
              </a:xfrm>
              <a:prstGeom prst="rect">
                <a:avLst/>
              </a:prstGeom>
            </p:spPr>
            <p:txBody>
              <a:bodyPr anchor="ctr" rtlCol="false" tIns="50800" lIns="50800" bIns="50800" rIns="50800"/>
              <a:lstStyle/>
              <a:p>
                <a:pPr algn="ctr">
                  <a:lnSpc>
                    <a:spcPts val="4420"/>
                  </a:lnSpc>
                </a:pPr>
              </a:p>
            </p:txBody>
          </p:sp>
        </p:grpSp>
        <p:grpSp>
          <p:nvGrpSpPr>
            <p:cNvPr name="Group 24" id="24"/>
            <p:cNvGrpSpPr/>
            <p:nvPr/>
          </p:nvGrpSpPr>
          <p:grpSpPr>
            <a:xfrm rot="0">
              <a:off x="635806" y="42144"/>
              <a:ext cx="659140" cy="659140"/>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6" id="26"/>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27" id="27"/>
          <p:cNvGrpSpPr/>
          <p:nvPr/>
        </p:nvGrpSpPr>
        <p:grpSpPr>
          <a:xfrm rot="-10800000">
            <a:off x="13555078" y="5254481"/>
            <a:ext cx="1528060" cy="3042036"/>
            <a:chOff x="0" y="0"/>
            <a:chExt cx="544375" cy="1083733"/>
          </a:xfrm>
        </p:grpSpPr>
        <p:sp>
          <p:nvSpPr>
            <p:cNvPr name="Freeform 28" id="28"/>
            <p:cNvSpPr/>
            <p:nvPr/>
          </p:nvSpPr>
          <p:spPr>
            <a:xfrm flipH="false" flipV="false" rot="0">
              <a:off x="0" y="0"/>
              <a:ext cx="544375" cy="1083733"/>
            </a:xfrm>
            <a:custGeom>
              <a:avLst/>
              <a:gdLst/>
              <a:ahLst/>
              <a:cxnLst/>
              <a:rect r="r" b="b" t="t" l="l"/>
              <a:pathLst>
                <a:path h="1083733" w="544375">
                  <a:moveTo>
                    <a:pt x="101330" y="0"/>
                  </a:moveTo>
                  <a:lnTo>
                    <a:pt x="443045" y="0"/>
                  </a:lnTo>
                  <a:cubicBezTo>
                    <a:pt x="469920" y="0"/>
                    <a:pt x="495693" y="10676"/>
                    <a:pt x="514696" y="29679"/>
                  </a:cubicBezTo>
                  <a:cubicBezTo>
                    <a:pt x="533699" y="48682"/>
                    <a:pt x="544375" y="74456"/>
                    <a:pt x="544375" y="101330"/>
                  </a:cubicBezTo>
                  <a:lnTo>
                    <a:pt x="544375" y="982403"/>
                  </a:lnTo>
                  <a:cubicBezTo>
                    <a:pt x="544375" y="1009278"/>
                    <a:pt x="533699" y="1035051"/>
                    <a:pt x="514696" y="1054054"/>
                  </a:cubicBezTo>
                  <a:cubicBezTo>
                    <a:pt x="495693" y="1073058"/>
                    <a:pt x="469920" y="1083733"/>
                    <a:pt x="443045" y="1083733"/>
                  </a:cubicBezTo>
                  <a:lnTo>
                    <a:pt x="101330" y="1083733"/>
                  </a:lnTo>
                  <a:cubicBezTo>
                    <a:pt x="45367" y="1083733"/>
                    <a:pt x="0" y="1038366"/>
                    <a:pt x="0" y="982403"/>
                  </a:cubicBezTo>
                  <a:lnTo>
                    <a:pt x="0" y="101330"/>
                  </a:lnTo>
                  <a:cubicBezTo>
                    <a:pt x="0" y="45367"/>
                    <a:pt x="45367" y="0"/>
                    <a:pt x="101330" y="0"/>
                  </a:cubicBezTo>
                  <a:close/>
                </a:path>
              </a:pathLst>
            </a:custGeom>
            <a:solidFill>
              <a:srgbClr val="1F3B9B"/>
            </a:solidFill>
            <a:ln cap="sq">
              <a:noFill/>
              <a:prstDash val="solid"/>
              <a:miter/>
            </a:ln>
          </p:spPr>
        </p:sp>
        <p:sp>
          <p:nvSpPr>
            <p:cNvPr name="TextBox 29" id="29"/>
            <p:cNvSpPr txBox="true"/>
            <p:nvPr/>
          </p:nvSpPr>
          <p:spPr>
            <a:xfrm>
              <a:off x="0" y="-123825"/>
              <a:ext cx="544375" cy="1207558"/>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30" id="30"/>
          <p:cNvGrpSpPr/>
          <p:nvPr/>
        </p:nvGrpSpPr>
        <p:grpSpPr>
          <a:xfrm rot="-10800000">
            <a:off x="13815623" y="6690998"/>
            <a:ext cx="1006970" cy="985845"/>
            <a:chOff x="0" y="0"/>
            <a:chExt cx="358736" cy="351210"/>
          </a:xfrm>
        </p:grpSpPr>
        <p:sp>
          <p:nvSpPr>
            <p:cNvPr name="Freeform 31" id="31"/>
            <p:cNvSpPr/>
            <p:nvPr/>
          </p:nvSpPr>
          <p:spPr>
            <a:xfrm flipH="false" flipV="false" rot="0">
              <a:off x="0" y="0"/>
              <a:ext cx="358736" cy="351210"/>
            </a:xfrm>
            <a:custGeom>
              <a:avLst/>
              <a:gdLst/>
              <a:ahLst/>
              <a:cxnLst/>
              <a:rect r="r" b="b" t="t" l="l"/>
              <a:pathLst>
                <a:path h="351210" w="358736">
                  <a:moveTo>
                    <a:pt x="153767" y="0"/>
                  </a:moveTo>
                  <a:lnTo>
                    <a:pt x="204969" y="0"/>
                  </a:lnTo>
                  <a:cubicBezTo>
                    <a:pt x="245751" y="0"/>
                    <a:pt x="284862" y="16200"/>
                    <a:pt x="313699" y="45037"/>
                  </a:cubicBezTo>
                  <a:cubicBezTo>
                    <a:pt x="342535" y="73874"/>
                    <a:pt x="358736" y="112985"/>
                    <a:pt x="358736" y="153767"/>
                  </a:cubicBezTo>
                  <a:lnTo>
                    <a:pt x="358736" y="197443"/>
                  </a:lnTo>
                  <a:cubicBezTo>
                    <a:pt x="358736" y="238225"/>
                    <a:pt x="342535" y="277336"/>
                    <a:pt x="313699" y="306173"/>
                  </a:cubicBezTo>
                  <a:cubicBezTo>
                    <a:pt x="284862" y="335010"/>
                    <a:pt x="245751" y="351210"/>
                    <a:pt x="204969" y="351210"/>
                  </a:cubicBezTo>
                  <a:lnTo>
                    <a:pt x="153767" y="351210"/>
                  </a:lnTo>
                  <a:cubicBezTo>
                    <a:pt x="112985" y="351210"/>
                    <a:pt x="73874" y="335010"/>
                    <a:pt x="45037" y="306173"/>
                  </a:cubicBezTo>
                  <a:cubicBezTo>
                    <a:pt x="16200" y="277336"/>
                    <a:pt x="0" y="238225"/>
                    <a:pt x="0" y="197443"/>
                  </a:cubicBezTo>
                  <a:lnTo>
                    <a:pt x="0" y="153767"/>
                  </a:lnTo>
                  <a:cubicBezTo>
                    <a:pt x="0" y="112985"/>
                    <a:pt x="16200" y="73874"/>
                    <a:pt x="45037" y="45037"/>
                  </a:cubicBezTo>
                  <a:cubicBezTo>
                    <a:pt x="73874" y="16200"/>
                    <a:pt x="112985" y="0"/>
                    <a:pt x="153767" y="0"/>
                  </a:cubicBezTo>
                  <a:close/>
                </a:path>
              </a:pathLst>
            </a:custGeom>
            <a:solidFill>
              <a:srgbClr val="4C62AF"/>
            </a:solidFill>
            <a:ln cap="sq">
              <a:noFill/>
              <a:prstDash val="solid"/>
              <a:miter/>
            </a:ln>
          </p:spPr>
        </p:sp>
        <p:sp>
          <p:nvSpPr>
            <p:cNvPr name="TextBox 32" id="32"/>
            <p:cNvSpPr txBox="true"/>
            <p:nvPr/>
          </p:nvSpPr>
          <p:spPr>
            <a:xfrm>
              <a:off x="0" y="-123825"/>
              <a:ext cx="358736" cy="475035"/>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33" id="33"/>
          <p:cNvGrpSpPr/>
          <p:nvPr/>
        </p:nvGrpSpPr>
        <p:grpSpPr>
          <a:xfrm rot="-10800000">
            <a:off x="13618454" y="5381232"/>
            <a:ext cx="1401308" cy="732342"/>
            <a:chOff x="0" y="0"/>
            <a:chExt cx="499220" cy="260899"/>
          </a:xfrm>
        </p:grpSpPr>
        <p:sp>
          <p:nvSpPr>
            <p:cNvPr name="Freeform 34" id="34"/>
            <p:cNvSpPr/>
            <p:nvPr/>
          </p:nvSpPr>
          <p:spPr>
            <a:xfrm flipH="false" flipV="false" rot="0">
              <a:off x="0" y="0"/>
              <a:ext cx="499220" cy="260899"/>
            </a:xfrm>
            <a:custGeom>
              <a:avLst/>
              <a:gdLst/>
              <a:ahLst/>
              <a:cxnLst/>
              <a:rect r="r" b="b" t="t" l="l"/>
              <a:pathLst>
                <a:path h="260899" w="499220">
                  <a:moveTo>
                    <a:pt x="130449" y="0"/>
                  </a:moveTo>
                  <a:lnTo>
                    <a:pt x="368770" y="0"/>
                  </a:lnTo>
                  <a:cubicBezTo>
                    <a:pt x="440816" y="0"/>
                    <a:pt x="499220" y="58404"/>
                    <a:pt x="499220" y="130449"/>
                  </a:cubicBezTo>
                  <a:lnTo>
                    <a:pt x="499220" y="130449"/>
                  </a:lnTo>
                  <a:cubicBezTo>
                    <a:pt x="499220" y="165047"/>
                    <a:pt x="485476" y="198227"/>
                    <a:pt x="461012" y="222691"/>
                  </a:cubicBezTo>
                  <a:cubicBezTo>
                    <a:pt x="436548" y="247155"/>
                    <a:pt x="403368" y="260899"/>
                    <a:pt x="368770" y="260899"/>
                  </a:cubicBezTo>
                  <a:lnTo>
                    <a:pt x="130449" y="260899"/>
                  </a:lnTo>
                  <a:cubicBezTo>
                    <a:pt x="58404" y="260899"/>
                    <a:pt x="0" y="202495"/>
                    <a:pt x="0" y="130449"/>
                  </a:cubicBezTo>
                  <a:lnTo>
                    <a:pt x="0" y="130449"/>
                  </a:lnTo>
                  <a:cubicBezTo>
                    <a:pt x="0" y="58404"/>
                    <a:pt x="58404" y="0"/>
                    <a:pt x="130449" y="0"/>
                  </a:cubicBezTo>
                  <a:close/>
                </a:path>
              </a:pathLst>
            </a:custGeom>
            <a:solidFill>
              <a:srgbClr val="4C62AF"/>
            </a:solidFill>
            <a:ln cap="rnd">
              <a:noFill/>
              <a:prstDash val="solid"/>
              <a:round/>
            </a:ln>
          </p:spPr>
        </p:sp>
        <p:sp>
          <p:nvSpPr>
            <p:cNvPr name="TextBox 35" id="35"/>
            <p:cNvSpPr txBox="true"/>
            <p:nvPr/>
          </p:nvSpPr>
          <p:spPr>
            <a:xfrm>
              <a:off x="0" y="-123825"/>
              <a:ext cx="499220" cy="384724"/>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36" id="36"/>
          <p:cNvGrpSpPr/>
          <p:nvPr/>
        </p:nvGrpSpPr>
        <p:grpSpPr>
          <a:xfrm rot="-10800000">
            <a:off x="13949745" y="5286147"/>
            <a:ext cx="242163" cy="67623"/>
            <a:chOff x="0" y="0"/>
            <a:chExt cx="86271" cy="24091"/>
          </a:xfrm>
        </p:grpSpPr>
        <p:sp>
          <p:nvSpPr>
            <p:cNvPr name="Freeform 37" id="37"/>
            <p:cNvSpPr/>
            <p:nvPr/>
          </p:nvSpPr>
          <p:spPr>
            <a:xfrm flipH="false" flipV="false" rot="0">
              <a:off x="0" y="0"/>
              <a:ext cx="86271" cy="24091"/>
            </a:xfrm>
            <a:custGeom>
              <a:avLst/>
              <a:gdLst/>
              <a:ahLst/>
              <a:cxnLst/>
              <a:rect r="r" b="b" t="t" l="l"/>
              <a:pathLst>
                <a:path h="24091" w="86271">
                  <a:moveTo>
                    <a:pt x="12045" y="0"/>
                  </a:moveTo>
                  <a:lnTo>
                    <a:pt x="74226" y="0"/>
                  </a:lnTo>
                  <a:cubicBezTo>
                    <a:pt x="77420" y="0"/>
                    <a:pt x="80484" y="1269"/>
                    <a:pt x="82743" y="3528"/>
                  </a:cubicBezTo>
                  <a:cubicBezTo>
                    <a:pt x="85002" y="5787"/>
                    <a:pt x="86271" y="8851"/>
                    <a:pt x="86271" y="12045"/>
                  </a:cubicBezTo>
                  <a:lnTo>
                    <a:pt x="86271" y="12045"/>
                  </a:lnTo>
                  <a:cubicBezTo>
                    <a:pt x="86271" y="18698"/>
                    <a:pt x="80878" y="24091"/>
                    <a:pt x="74226" y="24091"/>
                  </a:cubicBezTo>
                  <a:lnTo>
                    <a:pt x="12045" y="24091"/>
                  </a:lnTo>
                  <a:cubicBezTo>
                    <a:pt x="8851" y="24091"/>
                    <a:pt x="5787" y="22822"/>
                    <a:pt x="3528" y="20563"/>
                  </a:cubicBezTo>
                  <a:cubicBezTo>
                    <a:pt x="1269" y="18304"/>
                    <a:pt x="0" y="15240"/>
                    <a:pt x="0" y="12045"/>
                  </a:cubicBezTo>
                  <a:lnTo>
                    <a:pt x="0" y="12045"/>
                  </a:lnTo>
                  <a:cubicBezTo>
                    <a:pt x="0" y="8851"/>
                    <a:pt x="1269" y="5787"/>
                    <a:pt x="3528" y="3528"/>
                  </a:cubicBezTo>
                  <a:cubicBezTo>
                    <a:pt x="5787" y="1269"/>
                    <a:pt x="8851" y="0"/>
                    <a:pt x="12045" y="0"/>
                  </a:cubicBezTo>
                  <a:close/>
                </a:path>
              </a:pathLst>
            </a:custGeom>
            <a:solidFill>
              <a:srgbClr val="EAEA28"/>
            </a:solidFill>
          </p:spPr>
        </p:sp>
        <p:sp>
          <p:nvSpPr>
            <p:cNvPr name="TextBox 38" id="38"/>
            <p:cNvSpPr txBox="true"/>
            <p:nvPr/>
          </p:nvSpPr>
          <p:spPr>
            <a:xfrm>
              <a:off x="0" y="-123825"/>
              <a:ext cx="86271" cy="147916"/>
            </a:xfrm>
            <a:prstGeom prst="rect">
              <a:avLst/>
            </a:prstGeom>
          </p:spPr>
          <p:txBody>
            <a:bodyPr anchor="ctr" rtlCol="false" tIns="37556" lIns="37556" bIns="37556" rIns="37556"/>
            <a:lstStyle/>
            <a:p>
              <a:pPr algn="ctr">
                <a:lnSpc>
                  <a:spcPts val="4419"/>
                </a:lnSpc>
              </a:pPr>
            </a:p>
          </p:txBody>
        </p:sp>
      </p:grpSp>
      <p:grpSp>
        <p:nvGrpSpPr>
          <p:cNvPr name="Group 39" id="39"/>
          <p:cNvGrpSpPr/>
          <p:nvPr/>
        </p:nvGrpSpPr>
        <p:grpSpPr>
          <a:xfrm rot="-10800000">
            <a:off x="14418937" y="5286147"/>
            <a:ext cx="242163" cy="67623"/>
            <a:chOff x="0" y="0"/>
            <a:chExt cx="86271" cy="24091"/>
          </a:xfrm>
        </p:grpSpPr>
        <p:sp>
          <p:nvSpPr>
            <p:cNvPr name="Freeform 40" id="40"/>
            <p:cNvSpPr/>
            <p:nvPr/>
          </p:nvSpPr>
          <p:spPr>
            <a:xfrm flipH="false" flipV="false" rot="0">
              <a:off x="0" y="0"/>
              <a:ext cx="86271" cy="24091"/>
            </a:xfrm>
            <a:custGeom>
              <a:avLst/>
              <a:gdLst/>
              <a:ahLst/>
              <a:cxnLst/>
              <a:rect r="r" b="b" t="t" l="l"/>
              <a:pathLst>
                <a:path h="24091" w="86271">
                  <a:moveTo>
                    <a:pt x="12045" y="0"/>
                  </a:moveTo>
                  <a:lnTo>
                    <a:pt x="74226" y="0"/>
                  </a:lnTo>
                  <a:cubicBezTo>
                    <a:pt x="77420" y="0"/>
                    <a:pt x="80484" y="1269"/>
                    <a:pt x="82743" y="3528"/>
                  </a:cubicBezTo>
                  <a:cubicBezTo>
                    <a:pt x="85002" y="5787"/>
                    <a:pt x="86271" y="8851"/>
                    <a:pt x="86271" y="12045"/>
                  </a:cubicBezTo>
                  <a:lnTo>
                    <a:pt x="86271" y="12045"/>
                  </a:lnTo>
                  <a:cubicBezTo>
                    <a:pt x="86271" y="18698"/>
                    <a:pt x="80878" y="24091"/>
                    <a:pt x="74226" y="24091"/>
                  </a:cubicBezTo>
                  <a:lnTo>
                    <a:pt x="12045" y="24091"/>
                  </a:lnTo>
                  <a:cubicBezTo>
                    <a:pt x="8851" y="24091"/>
                    <a:pt x="5787" y="22822"/>
                    <a:pt x="3528" y="20563"/>
                  </a:cubicBezTo>
                  <a:cubicBezTo>
                    <a:pt x="1269" y="18304"/>
                    <a:pt x="0" y="15240"/>
                    <a:pt x="0" y="12045"/>
                  </a:cubicBezTo>
                  <a:lnTo>
                    <a:pt x="0" y="12045"/>
                  </a:lnTo>
                  <a:cubicBezTo>
                    <a:pt x="0" y="8851"/>
                    <a:pt x="1269" y="5787"/>
                    <a:pt x="3528" y="3528"/>
                  </a:cubicBezTo>
                  <a:cubicBezTo>
                    <a:pt x="5787" y="1269"/>
                    <a:pt x="8851" y="0"/>
                    <a:pt x="12045" y="0"/>
                  </a:cubicBezTo>
                  <a:close/>
                </a:path>
              </a:pathLst>
            </a:custGeom>
            <a:solidFill>
              <a:srgbClr val="EAEA28"/>
            </a:solidFill>
          </p:spPr>
        </p:sp>
        <p:sp>
          <p:nvSpPr>
            <p:cNvPr name="TextBox 41" id="41"/>
            <p:cNvSpPr txBox="true"/>
            <p:nvPr/>
          </p:nvSpPr>
          <p:spPr>
            <a:xfrm>
              <a:off x="0" y="-123825"/>
              <a:ext cx="86271" cy="147916"/>
            </a:xfrm>
            <a:prstGeom prst="rect">
              <a:avLst/>
            </a:prstGeom>
          </p:spPr>
          <p:txBody>
            <a:bodyPr anchor="ctr" rtlCol="false" tIns="37556" lIns="37556" bIns="37556" rIns="37556"/>
            <a:lstStyle/>
            <a:p>
              <a:pPr algn="ctr">
                <a:lnSpc>
                  <a:spcPts val="4419"/>
                </a:lnSpc>
              </a:pPr>
            </a:p>
          </p:txBody>
        </p:sp>
      </p:grpSp>
      <p:grpSp>
        <p:nvGrpSpPr>
          <p:cNvPr name="Group 42" id="42"/>
          <p:cNvGrpSpPr/>
          <p:nvPr/>
        </p:nvGrpSpPr>
        <p:grpSpPr>
          <a:xfrm rot="0">
            <a:off x="13645912" y="6190083"/>
            <a:ext cx="1346392" cy="412749"/>
            <a:chOff x="0" y="0"/>
            <a:chExt cx="597833" cy="183271"/>
          </a:xfrm>
        </p:grpSpPr>
        <p:sp>
          <p:nvSpPr>
            <p:cNvPr name="Freeform 43" id="43"/>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44" id="44"/>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grpSp>
        <p:nvGrpSpPr>
          <p:cNvPr name="Group 45" id="45"/>
          <p:cNvGrpSpPr/>
          <p:nvPr/>
        </p:nvGrpSpPr>
        <p:grpSpPr>
          <a:xfrm rot="0">
            <a:off x="13625882" y="6505122"/>
            <a:ext cx="151641" cy="1396130"/>
            <a:chOff x="0" y="0"/>
            <a:chExt cx="39938" cy="367705"/>
          </a:xfrm>
        </p:grpSpPr>
        <p:sp>
          <p:nvSpPr>
            <p:cNvPr name="Freeform 46" id="46"/>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47" id="47"/>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48" id="48"/>
          <p:cNvGrpSpPr/>
          <p:nvPr/>
        </p:nvGrpSpPr>
        <p:grpSpPr>
          <a:xfrm rot="0">
            <a:off x="14868121" y="6505122"/>
            <a:ext cx="151641" cy="1396130"/>
            <a:chOff x="0" y="0"/>
            <a:chExt cx="39938" cy="367705"/>
          </a:xfrm>
        </p:grpSpPr>
        <p:sp>
          <p:nvSpPr>
            <p:cNvPr name="Freeform 49" id="49"/>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50" id="50"/>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51" id="51"/>
          <p:cNvGrpSpPr/>
          <p:nvPr/>
        </p:nvGrpSpPr>
        <p:grpSpPr>
          <a:xfrm rot="-10800000">
            <a:off x="13645912" y="7750782"/>
            <a:ext cx="1346392" cy="412749"/>
            <a:chOff x="0" y="0"/>
            <a:chExt cx="597833" cy="183271"/>
          </a:xfrm>
        </p:grpSpPr>
        <p:sp>
          <p:nvSpPr>
            <p:cNvPr name="Freeform 52" id="52"/>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53" id="53"/>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grpSp>
        <p:nvGrpSpPr>
          <p:cNvPr name="Group 54" id="54"/>
          <p:cNvGrpSpPr/>
          <p:nvPr/>
        </p:nvGrpSpPr>
        <p:grpSpPr>
          <a:xfrm rot="-9870462">
            <a:off x="15000250" y="6349401"/>
            <a:ext cx="254489" cy="94113"/>
            <a:chOff x="0" y="0"/>
            <a:chExt cx="90662" cy="33528"/>
          </a:xfrm>
        </p:grpSpPr>
        <p:sp>
          <p:nvSpPr>
            <p:cNvPr name="Freeform 55" id="55"/>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56" id="56"/>
            <p:cNvSpPr txBox="true"/>
            <p:nvPr/>
          </p:nvSpPr>
          <p:spPr>
            <a:xfrm>
              <a:off x="76200" y="-47625"/>
              <a:ext cx="-61738" cy="4953"/>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57" id="57"/>
          <p:cNvGrpSpPr/>
          <p:nvPr/>
        </p:nvGrpSpPr>
        <p:grpSpPr>
          <a:xfrm rot="9883450">
            <a:off x="13356063" y="6348985"/>
            <a:ext cx="254489" cy="94113"/>
            <a:chOff x="0" y="0"/>
            <a:chExt cx="90662" cy="33528"/>
          </a:xfrm>
        </p:grpSpPr>
        <p:sp>
          <p:nvSpPr>
            <p:cNvPr name="Freeform 58" id="58"/>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59" id="59"/>
            <p:cNvSpPr txBox="true"/>
            <p:nvPr/>
          </p:nvSpPr>
          <p:spPr>
            <a:xfrm>
              <a:off x="76200" y="-47625"/>
              <a:ext cx="-61738" cy="4953"/>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60" id="60"/>
          <p:cNvGrpSpPr/>
          <p:nvPr/>
        </p:nvGrpSpPr>
        <p:grpSpPr>
          <a:xfrm rot="0">
            <a:off x="15590947" y="8756254"/>
            <a:ext cx="1551605" cy="1053425"/>
            <a:chOff x="0" y="0"/>
            <a:chExt cx="2068806" cy="1404567"/>
          </a:xfrm>
        </p:grpSpPr>
        <p:grpSp>
          <p:nvGrpSpPr>
            <p:cNvPr name="Group 61" id="61"/>
            <p:cNvGrpSpPr/>
            <p:nvPr/>
          </p:nvGrpSpPr>
          <p:grpSpPr>
            <a:xfrm rot="-1301850">
              <a:off x="69027" y="330569"/>
              <a:ext cx="1930752" cy="743429"/>
              <a:chOff x="0" y="0"/>
              <a:chExt cx="812800" cy="312966"/>
            </a:xfrm>
          </p:grpSpPr>
          <p:sp>
            <p:nvSpPr>
              <p:cNvPr name="Freeform 62" id="62"/>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FF4B4B"/>
              </a:solidFill>
            </p:spPr>
          </p:sp>
          <p:sp>
            <p:nvSpPr>
              <p:cNvPr name="TextBox 63" id="63"/>
              <p:cNvSpPr txBox="true"/>
              <p:nvPr/>
            </p:nvSpPr>
            <p:spPr>
              <a:xfrm>
                <a:off x="76200" y="-47625"/>
                <a:ext cx="660400" cy="284391"/>
              </a:xfrm>
              <a:prstGeom prst="rect">
                <a:avLst/>
              </a:prstGeom>
            </p:spPr>
            <p:txBody>
              <a:bodyPr anchor="ctr" rtlCol="false" tIns="50800" lIns="50800" bIns="50800" rIns="50800"/>
              <a:lstStyle/>
              <a:p>
                <a:pPr algn="ctr">
                  <a:lnSpc>
                    <a:spcPts val="4420"/>
                  </a:lnSpc>
                </a:pPr>
              </a:p>
            </p:txBody>
          </p:sp>
        </p:grpSp>
        <p:grpSp>
          <p:nvGrpSpPr>
            <p:cNvPr name="Group 64" id="64"/>
            <p:cNvGrpSpPr/>
            <p:nvPr/>
          </p:nvGrpSpPr>
          <p:grpSpPr>
            <a:xfrm rot="-1301850">
              <a:off x="704833" y="372713"/>
              <a:ext cx="659140" cy="659140"/>
              <a:chOff x="0" y="0"/>
              <a:chExt cx="812800" cy="812800"/>
            </a:xfrm>
          </p:grpSpPr>
          <p:sp>
            <p:nvSpPr>
              <p:cNvPr name="Freeform 65" id="6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6" id="66"/>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67" id="67"/>
          <p:cNvGrpSpPr/>
          <p:nvPr/>
        </p:nvGrpSpPr>
        <p:grpSpPr>
          <a:xfrm rot="0">
            <a:off x="11634428" y="7810236"/>
            <a:ext cx="557572" cy="1448064"/>
            <a:chOff x="0" y="0"/>
            <a:chExt cx="743429" cy="1930752"/>
          </a:xfrm>
        </p:grpSpPr>
        <p:grpSp>
          <p:nvGrpSpPr>
            <p:cNvPr name="Group 68" id="68"/>
            <p:cNvGrpSpPr/>
            <p:nvPr/>
          </p:nvGrpSpPr>
          <p:grpSpPr>
            <a:xfrm rot="-5400000">
              <a:off x="-593662" y="593662"/>
              <a:ext cx="1930752" cy="743429"/>
              <a:chOff x="0" y="0"/>
              <a:chExt cx="812800" cy="312966"/>
            </a:xfrm>
          </p:grpSpPr>
          <p:sp>
            <p:nvSpPr>
              <p:cNvPr name="Freeform 69" id="69"/>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70" id="70"/>
              <p:cNvSpPr txBox="true"/>
              <p:nvPr/>
            </p:nvSpPr>
            <p:spPr>
              <a:xfrm>
                <a:off x="76200" y="-47625"/>
                <a:ext cx="660400" cy="284391"/>
              </a:xfrm>
              <a:prstGeom prst="rect">
                <a:avLst/>
              </a:prstGeom>
            </p:spPr>
            <p:txBody>
              <a:bodyPr anchor="ctr" rtlCol="false" tIns="50800" lIns="50800" bIns="50800" rIns="50800"/>
              <a:lstStyle/>
              <a:p>
                <a:pPr algn="ctr">
                  <a:lnSpc>
                    <a:spcPts val="4420"/>
                  </a:lnSpc>
                </a:pPr>
              </a:p>
            </p:txBody>
          </p:sp>
        </p:grpSp>
        <p:grpSp>
          <p:nvGrpSpPr>
            <p:cNvPr name="Group 71" id="71"/>
            <p:cNvGrpSpPr/>
            <p:nvPr/>
          </p:nvGrpSpPr>
          <p:grpSpPr>
            <a:xfrm rot="-5400000">
              <a:off x="42144" y="635806"/>
              <a:ext cx="659140" cy="659140"/>
              <a:chOff x="0" y="0"/>
              <a:chExt cx="812800" cy="812800"/>
            </a:xfrm>
          </p:grpSpPr>
          <p:sp>
            <p:nvSpPr>
              <p:cNvPr name="Freeform 72" id="7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3" id="73"/>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sp>
        <p:nvSpPr>
          <p:cNvPr name="TextBox 74" id="74"/>
          <p:cNvSpPr txBox="true"/>
          <p:nvPr/>
        </p:nvSpPr>
        <p:spPr>
          <a:xfrm rot="0">
            <a:off x="1619169" y="3317133"/>
            <a:ext cx="9377084" cy="4602706"/>
          </a:xfrm>
          <a:prstGeom prst="rect">
            <a:avLst/>
          </a:prstGeom>
        </p:spPr>
        <p:txBody>
          <a:bodyPr anchor="t" rtlCol="false" tIns="0" lIns="0" bIns="0" rIns="0">
            <a:spAutoFit/>
          </a:bodyPr>
          <a:lstStyle/>
          <a:p>
            <a:pPr algn="just" marL="0" indent="0" lvl="0">
              <a:lnSpc>
                <a:spcPts val="4082"/>
              </a:lnSpc>
              <a:spcBef>
                <a:spcPct val="0"/>
              </a:spcBef>
            </a:pPr>
            <a:r>
              <a:rPr lang="en-US" sz="2916">
                <a:solidFill>
                  <a:srgbClr val="FFFFFF"/>
                </a:solidFill>
                <a:latin typeface="PT Sans"/>
              </a:rPr>
              <a:t>This open innovation challenge invites participants from diverse backgrounds to unleash their creativity and propose transformative solutions that transcend traditional notions of transportation. The goal is to reimagine and redefine global mobility, addressing not only safety concerns but also the broader environmental impact. Participants are encouraged to think beyond conventional boundaries and contribute ideas that can revolutionize the way we move and connect.</a:t>
            </a:r>
          </a:p>
        </p:txBody>
      </p:sp>
      <p:sp>
        <p:nvSpPr>
          <p:cNvPr name="TextBox 75" id="75"/>
          <p:cNvSpPr txBox="true"/>
          <p:nvPr/>
        </p:nvSpPr>
        <p:spPr>
          <a:xfrm rot="0">
            <a:off x="1602449" y="1630923"/>
            <a:ext cx="12949219" cy="857250"/>
          </a:xfrm>
          <a:prstGeom prst="rect">
            <a:avLst/>
          </a:prstGeom>
        </p:spPr>
        <p:txBody>
          <a:bodyPr anchor="t" rtlCol="false" tIns="0" lIns="0" bIns="0" rIns="0">
            <a:spAutoFit/>
          </a:bodyPr>
          <a:lstStyle/>
          <a:p>
            <a:pPr marL="0" indent="0" lvl="0">
              <a:lnSpc>
                <a:spcPts val="6600"/>
              </a:lnSpc>
              <a:spcBef>
                <a:spcPct val="0"/>
              </a:spcBef>
            </a:pPr>
            <a:r>
              <a:rPr lang="en-US" sz="6000" spc="120">
                <a:solidFill>
                  <a:srgbClr val="FFFFFF"/>
                </a:solidFill>
                <a:latin typeface="Montserrat Ultra-Bold"/>
              </a:rPr>
              <a:t>PROBLEM STATEMENT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AD00"/>
        </a:solidFill>
      </p:bgPr>
    </p:bg>
    <p:spTree>
      <p:nvGrpSpPr>
        <p:cNvPr id="1" name=""/>
        <p:cNvGrpSpPr/>
        <p:nvPr/>
      </p:nvGrpSpPr>
      <p:grpSpPr>
        <a:xfrm>
          <a:off x="0" y="0"/>
          <a:ext cx="0" cy="0"/>
          <a:chOff x="0" y="0"/>
          <a:chExt cx="0" cy="0"/>
        </a:xfrm>
      </p:grpSpPr>
      <p:grpSp>
        <p:nvGrpSpPr>
          <p:cNvPr name="Group 2" id="2"/>
          <p:cNvGrpSpPr/>
          <p:nvPr/>
        </p:nvGrpSpPr>
        <p:grpSpPr>
          <a:xfrm rot="-5400000">
            <a:off x="213150" y="-4229068"/>
            <a:ext cx="11215802" cy="18745136"/>
            <a:chOff x="0" y="0"/>
            <a:chExt cx="2953956" cy="4936991"/>
          </a:xfrm>
        </p:grpSpPr>
        <p:sp>
          <p:nvSpPr>
            <p:cNvPr name="Freeform 3" id="3"/>
            <p:cNvSpPr/>
            <p:nvPr/>
          </p:nvSpPr>
          <p:spPr>
            <a:xfrm flipH="false" flipV="false" rot="0">
              <a:off x="0" y="0"/>
              <a:ext cx="2953956" cy="4936991"/>
            </a:xfrm>
            <a:custGeom>
              <a:avLst/>
              <a:gdLst/>
              <a:ahLst/>
              <a:cxnLst/>
              <a:rect r="r" b="b" t="t" l="l"/>
              <a:pathLst>
                <a:path h="4936991" w="2953956">
                  <a:moveTo>
                    <a:pt x="0" y="0"/>
                  </a:moveTo>
                  <a:lnTo>
                    <a:pt x="2953956" y="0"/>
                  </a:lnTo>
                  <a:lnTo>
                    <a:pt x="2953956" y="4936991"/>
                  </a:lnTo>
                  <a:lnTo>
                    <a:pt x="0" y="4936991"/>
                  </a:lnTo>
                  <a:close/>
                </a:path>
              </a:pathLst>
            </a:custGeom>
            <a:solidFill>
              <a:srgbClr val="0B1541"/>
            </a:solidFill>
          </p:spPr>
        </p:sp>
        <p:sp>
          <p:nvSpPr>
            <p:cNvPr name="TextBox 4" id="4"/>
            <p:cNvSpPr txBox="true"/>
            <p:nvPr/>
          </p:nvSpPr>
          <p:spPr>
            <a:xfrm>
              <a:off x="0" y="-123825"/>
              <a:ext cx="2953956" cy="5060816"/>
            </a:xfrm>
            <a:prstGeom prst="rect">
              <a:avLst/>
            </a:prstGeom>
          </p:spPr>
          <p:txBody>
            <a:bodyPr anchor="t" rtlCol="false" tIns="50800" lIns="50800" bIns="50800" rIns="50800"/>
            <a:lstStyle/>
            <a:p>
              <a:pPr algn="ctr">
                <a:lnSpc>
                  <a:spcPts val="4420"/>
                </a:lnSpc>
              </a:pPr>
            </a:p>
          </p:txBody>
        </p:sp>
      </p:grpSp>
      <p:sp>
        <p:nvSpPr>
          <p:cNvPr name="TextBox 5" id="5"/>
          <p:cNvSpPr txBox="true"/>
          <p:nvPr/>
        </p:nvSpPr>
        <p:spPr>
          <a:xfrm rot="0">
            <a:off x="1028700" y="752470"/>
            <a:ext cx="5395334" cy="638185"/>
          </a:xfrm>
          <a:prstGeom prst="rect">
            <a:avLst/>
          </a:prstGeom>
        </p:spPr>
        <p:txBody>
          <a:bodyPr anchor="t" rtlCol="false" tIns="0" lIns="0" bIns="0" rIns="0">
            <a:spAutoFit/>
          </a:bodyPr>
          <a:lstStyle/>
          <a:p>
            <a:pPr algn="l" marL="0" indent="0" lvl="0">
              <a:lnSpc>
                <a:spcPts val="4750"/>
              </a:lnSpc>
              <a:spcBef>
                <a:spcPct val="0"/>
              </a:spcBef>
            </a:pPr>
            <a:r>
              <a:rPr lang="en-US" sz="4750" spc="95">
                <a:solidFill>
                  <a:srgbClr val="F88219"/>
                </a:solidFill>
                <a:latin typeface="Montserrat Bold"/>
              </a:rPr>
              <a:t>OVERVIEW</a:t>
            </a:r>
          </a:p>
        </p:txBody>
      </p:sp>
      <p:sp>
        <p:nvSpPr>
          <p:cNvPr name="TextBox 6" id="6"/>
          <p:cNvSpPr txBox="true"/>
          <p:nvPr/>
        </p:nvSpPr>
        <p:spPr>
          <a:xfrm rot="0">
            <a:off x="1028700" y="2125357"/>
            <a:ext cx="12659798" cy="6660007"/>
          </a:xfrm>
          <a:prstGeom prst="rect">
            <a:avLst/>
          </a:prstGeom>
        </p:spPr>
        <p:txBody>
          <a:bodyPr anchor="t" rtlCol="false" tIns="0" lIns="0" bIns="0" rIns="0">
            <a:spAutoFit/>
          </a:bodyPr>
          <a:lstStyle/>
          <a:p>
            <a:pPr algn="just">
              <a:lnSpc>
                <a:spcPts val="4088"/>
              </a:lnSpc>
            </a:pPr>
            <a:r>
              <a:rPr lang="en-US" sz="2920">
                <a:solidFill>
                  <a:srgbClr val="FFFFFF"/>
                </a:solidFill>
                <a:latin typeface="PT Sans"/>
              </a:rPr>
              <a:t>As urbanization surges and traffic congestion plagues our cities, carpooling emerges as a powerful eco-conscious solution. It encourages individuals to share rides and resources, resulting in fewer vehicles on the road, reduced greenhouse gas emissions, and more efficient resource utilization.</a:t>
            </a:r>
          </a:p>
          <a:p>
            <a:pPr algn="just">
              <a:lnSpc>
                <a:spcPts val="4088"/>
              </a:lnSpc>
            </a:pPr>
            <a:r>
              <a:rPr lang="en-US" sz="2920">
                <a:solidFill>
                  <a:srgbClr val="FFFFFF"/>
                </a:solidFill>
                <a:latin typeface="PT Sans"/>
              </a:rPr>
              <a:t>Carpooling addresses two pressing environmental challenges: traffic congestion and air pollution. By promoting ride-sharing, it reduces the number of vehicles on the road, easing congestion and lowering fuel consumption and emissions, benefiting both the environment and public health.</a:t>
            </a:r>
          </a:p>
          <a:p>
            <a:pPr algn="just">
              <a:lnSpc>
                <a:spcPts val="4088"/>
              </a:lnSpc>
            </a:pPr>
            <a:r>
              <a:rPr lang="en-US" sz="2920">
                <a:solidFill>
                  <a:srgbClr val="FFFFFF"/>
                </a:solidFill>
                <a:latin typeface="PT Sans"/>
              </a:rPr>
              <a:t>Beyond environmental benefits, carpooling is cost-effective, helping individuals save on fuel and maintenance expenses. It fosters a sense of community and social interaction, connecting like-minded individuals with common destinations and environmental goals.</a:t>
            </a:r>
          </a:p>
          <a:p>
            <a:pPr algn="just" marL="0" indent="0" lvl="0">
              <a:lnSpc>
                <a:spcPts val="4088"/>
              </a:lnSpc>
              <a:spcBef>
                <a:spcPct val="0"/>
              </a:spcBef>
            </a:pPr>
          </a:p>
        </p:txBody>
      </p:sp>
      <p:grpSp>
        <p:nvGrpSpPr>
          <p:cNvPr name="Group 7" id="7"/>
          <p:cNvGrpSpPr/>
          <p:nvPr/>
        </p:nvGrpSpPr>
        <p:grpSpPr>
          <a:xfrm rot="0">
            <a:off x="16693363" y="-1688700"/>
            <a:ext cx="70256" cy="13664400"/>
            <a:chOff x="0" y="0"/>
            <a:chExt cx="93675" cy="18219200"/>
          </a:xfrm>
        </p:grpSpPr>
        <p:grpSp>
          <p:nvGrpSpPr>
            <p:cNvPr name="Group 8" id="8"/>
            <p:cNvGrpSpPr/>
            <p:nvPr/>
          </p:nvGrpSpPr>
          <p:grpSpPr>
            <a:xfrm rot="-5400000">
              <a:off x="-1347162" y="16778362"/>
              <a:ext cx="2788000" cy="93675"/>
              <a:chOff x="0" y="0"/>
              <a:chExt cx="547795" cy="18406"/>
            </a:xfrm>
          </p:grpSpPr>
          <p:sp>
            <p:nvSpPr>
              <p:cNvPr name="Freeform 9" id="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0" id="1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1" id="11"/>
            <p:cNvGrpSpPr/>
            <p:nvPr/>
          </p:nvGrpSpPr>
          <p:grpSpPr>
            <a:xfrm rot="-5400000">
              <a:off x="-1347162" y="5207962"/>
              <a:ext cx="2788000" cy="93675"/>
              <a:chOff x="0" y="0"/>
              <a:chExt cx="547795" cy="18406"/>
            </a:xfrm>
          </p:grpSpPr>
          <p:sp>
            <p:nvSpPr>
              <p:cNvPr name="Freeform 12" id="1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3" id="1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4" id="14"/>
            <p:cNvGrpSpPr/>
            <p:nvPr/>
          </p:nvGrpSpPr>
          <p:grpSpPr>
            <a:xfrm rot="-5400000">
              <a:off x="-1347162" y="1347162"/>
              <a:ext cx="2788000" cy="93675"/>
              <a:chOff x="0" y="0"/>
              <a:chExt cx="547795" cy="18406"/>
            </a:xfrm>
          </p:grpSpPr>
          <p:sp>
            <p:nvSpPr>
              <p:cNvPr name="Freeform 15" id="15"/>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6" id="16"/>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7" id="17"/>
            <p:cNvGrpSpPr/>
            <p:nvPr/>
          </p:nvGrpSpPr>
          <p:grpSpPr>
            <a:xfrm rot="-5400000">
              <a:off x="-1347162" y="9062762"/>
              <a:ext cx="2788000" cy="93675"/>
              <a:chOff x="0" y="0"/>
              <a:chExt cx="547795" cy="18406"/>
            </a:xfrm>
          </p:grpSpPr>
          <p:sp>
            <p:nvSpPr>
              <p:cNvPr name="Freeform 18" id="18"/>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9" id="19"/>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0" id="20"/>
            <p:cNvGrpSpPr/>
            <p:nvPr/>
          </p:nvGrpSpPr>
          <p:grpSpPr>
            <a:xfrm rot="-5400000">
              <a:off x="-1347162" y="12951962"/>
              <a:ext cx="2788000" cy="93675"/>
              <a:chOff x="0" y="0"/>
              <a:chExt cx="547795" cy="18406"/>
            </a:xfrm>
          </p:grpSpPr>
          <p:sp>
            <p:nvSpPr>
              <p:cNvPr name="Freeform 21" id="21"/>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2" id="22"/>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23" id="23"/>
          <p:cNvGrpSpPr/>
          <p:nvPr/>
        </p:nvGrpSpPr>
        <p:grpSpPr>
          <a:xfrm rot="0">
            <a:off x="15098727" y="1390655"/>
            <a:ext cx="3189273" cy="6543739"/>
            <a:chOff x="0" y="0"/>
            <a:chExt cx="4252364" cy="8724985"/>
          </a:xfrm>
        </p:grpSpPr>
        <p:grpSp>
          <p:nvGrpSpPr>
            <p:cNvPr name="Group 24" id="24"/>
            <p:cNvGrpSpPr/>
            <p:nvPr/>
          </p:nvGrpSpPr>
          <p:grpSpPr>
            <a:xfrm rot="0">
              <a:off x="693030" y="3907822"/>
              <a:ext cx="259157" cy="922763"/>
              <a:chOff x="0" y="0"/>
              <a:chExt cx="39938" cy="142206"/>
            </a:xfrm>
          </p:grpSpPr>
          <p:sp>
            <p:nvSpPr>
              <p:cNvPr name="Freeform 25" id="25"/>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26" id="26"/>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27" id="27"/>
            <p:cNvGrpSpPr/>
            <p:nvPr/>
          </p:nvGrpSpPr>
          <p:grpSpPr>
            <a:xfrm rot="0">
              <a:off x="693030" y="7167221"/>
              <a:ext cx="259157" cy="922763"/>
              <a:chOff x="0" y="0"/>
              <a:chExt cx="39938" cy="142206"/>
            </a:xfrm>
          </p:grpSpPr>
          <p:sp>
            <p:nvSpPr>
              <p:cNvPr name="Freeform 28" id="28"/>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29" id="29"/>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30" id="30"/>
            <p:cNvGrpSpPr/>
            <p:nvPr/>
          </p:nvGrpSpPr>
          <p:grpSpPr>
            <a:xfrm rot="0">
              <a:off x="3363328" y="3907822"/>
              <a:ext cx="259157" cy="922763"/>
              <a:chOff x="0" y="0"/>
              <a:chExt cx="39938" cy="142206"/>
            </a:xfrm>
          </p:grpSpPr>
          <p:sp>
            <p:nvSpPr>
              <p:cNvPr name="Freeform 31" id="3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32" id="32"/>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33" id="33"/>
            <p:cNvGrpSpPr/>
            <p:nvPr/>
          </p:nvGrpSpPr>
          <p:grpSpPr>
            <a:xfrm rot="0">
              <a:off x="3363328" y="7167221"/>
              <a:ext cx="259157" cy="922763"/>
              <a:chOff x="0" y="0"/>
              <a:chExt cx="39938" cy="142206"/>
            </a:xfrm>
          </p:grpSpPr>
          <p:sp>
            <p:nvSpPr>
              <p:cNvPr name="Freeform 34" id="34"/>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35" id="35"/>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sp>
          <p:nvSpPr>
            <p:cNvPr name="Freeform 36" id="36"/>
            <p:cNvSpPr/>
            <p:nvPr/>
          </p:nvSpPr>
          <p:spPr>
            <a:xfrm flipH="false" flipV="false" rot="-10800000">
              <a:off x="0" y="0"/>
              <a:ext cx="4252364" cy="3907822"/>
            </a:xfrm>
            <a:custGeom>
              <a:avLst/>
              <a:gdLst/>
              <a:ahLst/>
              <a:cxnLst/>
              <a:rect r="r" b="b" t="t" l="l"/>
              <a:pathLst>
                <a:path h="3907822" w="4252364">
                  <a:moveTo>
                    <a:pt x="0" y="0"/>
                  </a:moveTo>
                  <a:lnTo>
                    <a:pt x="4252364" y="0"/>
                  </a:lnTo>
                  <a:lnTo>
                    <a:pt x="4252364" y="3907822"/>
                  </a:lnTo>
                  <a:lnTo>
                    <a:pt x="0" y="3907822"/>
                  </a:lnTo>
                  <a:lnTo>
                    <a:pt x="0" y="0"/>
                  </a:lnTo>
                  <a:close/>
                </a:path>
              </a:pathLst>
            </a:custGeom>
            <a:blipFill>
              <a:blip r:embed="rId2"/>
              <a:stretch>
                <a:fillRect l="0" t="-20079" r="0" b="-2015"/>
              </a:stretch>
            </a:blipFill>
          </p:spPr>
        </p:sp>
        <p:grpSp>
          <p:nvGrpSpPr>
            <p:cNvPr name="Group 37" id="37"/>
            <p:cNvGrpSpPr/>
            <p:nvPr/>
          </p:nvGrpSpPr>
          <p:grpSpPr>
            <a:xfrm rot="-10800000">
              <a:off x="798715" y="3343189"/>
              <a:ext cx="2703356" cy="5381796"/>
              <a:chOff x="0" y="0"/>
              <a:chExt cx="544375" cy="1083733"/>
            </a:xfrm>
          </p:grpSpPr>
          <p:sp>
            <p:nvSpPr>
              <p:cNvPr name="Freeform 38" id="38"/>
              <p:cNvSpPr/>
              <p:nvPr/>
            </p:nvSpPr>
            <p:spPr>
              <a:xfrm flipH="false" flipV="false" rot="0">
                <a:off x="0" y="0"/>
                <a:ext cx="544375" cy="1083733"/>
              </a:xfrm>
              <a:custGeom>
                <a:avLst/>
                <a:gdLst/>
                <a:ahLst/>
                <a:cxnLst/>
                <a:rect r="r" b="b" t="t" l="l"/>
                <a:pathLst>
                  <a:path h="1083733" w="544375">
                    <a:moveTo>
                      <a:pt x="152737" y="0"/>
                    </a:moveTo>
                    <a:lnTo>
                      <a:pt x="391638" y="0"/>
                    </a:lnTo>
                    <a:cubicBezTo>
                      <a:pt x="432147" y="0"/>
                      <a:pt x="470996" y="16092"/>
                      <a:pt x="499640" y="44736"/>
                    </a:cubicBezTo>
                    <a:cubicBezTo>
                      <a:pt x="528283" y="73379"/>
                      <a:pt x="544375" y="112229"/>
                      <a:pt x="544375" y="152737"/>
                    </a:cubicBezTo>
                    <a:lnTo>
                      <a:pt x="544375" y="930996"/>
                    </a:lnTo>
                    <a:cubicBezTo>
                      <a:pt x="544375" y="971505"/>
                      <a:pt x="528283" y="1010354"/>
                      <a:pt x="499640" y="1038998"/>
                    </a:cubicBezTo>
                    <a:cubicBezTo>
                      <a:pt x="470996" y="1067642"/>
                      <a:pt x="432147" y="1083733"/>
                      <a:pt x="391638" y="1083733"/>
                    </a:cubicBezTo>
                    <a:lnTo>
                      <a:pt x="152737" y="1083733"/>
                    </a:lnTo>
                    <a:cubicBezTo>
                      <a:pt x="112229" y="1083733"/>
                      <a:pt x="73379" y="1067642"/>
                      <a:pt x="44736" y="1038998"/>
                    </a:cubicBezTo>
                    <a:cubicBezTo>
                      <a:pt x="16092" y="1010354"/>
                      <a:pt x="0" y="971505"/>
                      <a:pt x="0" y="930996"/>
                    </a:cubicBezTo>
                    <a:lnTo>
                      <a:pt x="0" y="152737"/>
                    </a:lnTo>
                    <a:cubicBezTo>
                      <a:pt x="0" y="112229"/>
                      <a:pt x="16092" y="73379"/>
                      <a:pt x="44736" y="44736"/>
                    </a:cubicBezTo>
                    <a:cubicBezTo>
                      <a:pt x="73379" y="16092"/>
                      <a:pt x="112229" y="0"/>
                      <a:pt x="152737" y="0"/>
                    </a:cubicBezTo>
                    <a:close/>
                  </a:path>
                </a:pathLst>
              </a:custGeom>
              <a:solidFill>
                <a:srgbClr val="F88219"/>
              </a:solidFill>
            </p:spPr>
          </p:sp>
          <p:sp>
            <p:nvSpPr>
              <p:cNvPr name="TextBox 39" id="39"/>
              <p:cNvSpPr txBox="true"/>
              <p:nvPr/>
            </p:nvSpPr>
            <p:spPr>
              <a:xfrm>
                <a:off x="0" y="-123825"/>
                <a:ext cx="544375" cy="1207558"/>
              </a:xfrm>
              <a:prstGeom prst="rect">
                <a:avLst/>
              </a:prstGeom>
            </p:spPr>
            <p:txBody>
              <a:bodyPr anchor="ctr" rtlCol="false" tIns="49831" lIns="49831" bIns="49831" rIns="49831"/>
              <a:lstStyle/>
              <a:p>
                <a:pPr algn="ctr">
                  <a:lnSpc>
                    <a:spcPts val="4419"/>
                  </a:lnSpc>
                </a:pPr>
              </a:p>
            </p:txBody>
          </p:sp>
        </p:grpSp>
        <p:grpSp>
          <p:nvGrpSpPr>
            <p:cNvPr name="Group 40" id="40"/>
            <p:cNvGrpSpPr/>
            <p:nvPr/>
          </p:nvGrpSpPr>
          <p:grpSpPr>
            <a:xfrm rot="-10800000">
              <a:off x="1259656" y="5884593"/>
              <a:ext cx="1781474" cy="1744101"/>
              <a:chOff x="0" y="0"/>
              <a:chExt cx="358736" cy="351210"/>
            </a:xfrm>
          </p:grpSpPr>
          <p:sp>
            <p:nvSpPr>
              <p:cNvPr name="Freeform 41" id="41"/>
              <p:cNvSpPr/>
              <p:nvPr/>
            </p:nvSpPr>
            <p:spPr>
              <a:xfrm flipH="false" flipV="false" rot="0">
                <a:off x="0" y="0"/>
                <a:ext cx="358736" cy="351210"/>
              </a:xfrm>
              <a:custGeom>
                <a:avLst/>
                <a:gdLst/>
                <a:ahLst/>
                <a:cxnLst/>
                <a:rect r="r" b="b" t="t" l="l"/>
                <a:pathLst>
                  <a:path h="351210" w="358736">
                    <a:moveTo>
                      <a:pt x="115888" y="0"/>
                    </a:moveTo>
                    <a:lnTo>
                      <a:pt x="242848" y="0"/>
                    </a:lnTo>
                    <a:cubicBezTo>
                      <a:pt x="306851" y="0"/>
                      <a:pt x="358736" y="51885"/>
                      <a:pt x="358736" y="115888"/>
                    </a:cubicBezTo>
                    <a:lnTo>
                      <a:pt x="358736" y="235322"/>
                    </a:lnTo>
                    <a:cubicBezTo>
                      <a:pt x="358736" y="299325"/>
                      <a:pt x="306851" y="351210"/>
                      <a:pt x="242848" y="351210"/>
                    </a:cubicBezTo>
                    <a:lnTo>
                      <a:pt x="115888" y="351210"/>
                    </a:lnTo>
                    <a:cubicBezTo>
                      <a:pt x="51885" y="351210"/>
                      <a:pt x="0" y="299325"/>
                      <a:pt x="0" y="235322"/>
                    </a:cubicBezTo>
                    <a:lnTo>
                      <a:pt x="0" y="115888"/>
                    </a:lnTo>
                    <a:cubicBezTo>
                      <a:pt x="0" y="51885"/>
                      <a:pt x="51885" y="0"/>
                      <a:pt x="115888" y="0"/>
                    </a:cubicBezTo>
                    <a:close/>
                  </a:path>
                </a:pathLst>
              </a:custGeom>
              <a:solidFill>
                <a:srgbClr val="F99B47"/>
              </a:solidFill>
            </p:spPr>
          </p:sp>
          <p:sp>
            <p:nvSpPr>
              <p:cNvPr name="TextBox 42" id="42"/>
              <p:cNvSpPr txBox="true"/>
              <p:nvPr/>
            </p:nvSpPr>
            <p:spPr>
              <a:xfrm>
                <a:off x="0" y="-123825"/>
                <a:ext cx="358736" cy="475035"/>
              </a:xfrm>
              <a:prstGeom prst="rect">
                <a:avLst/>
              </a:prstGeom>
            </p:spPr>
            <p:txBody>
              <a:bodyPr anchor="ctr" rtlCol="false" tIns="49831" lIns="49831" bIns="49831" rIns="49831"/>
              <a:lstStyle/>
              <a:p>
                <a:pPr algn="ctr">
                  <a:lnSpc>
                    <a:spcPts val="4419"/>
                  </a:lnSpc>
                </a:pPr>
              </a:p>
            </p:txBody>
          </p:sp>
        </p:grpSp>
        <p:grpSp>
          <p:nvGrpSpPr>
            <p:cNvPr name="Group 43" id="43"/>
            <p:cNvGrpSpPr/>
            <p:nvPr/>
          </p:nvGrpSpPr>
          <p:grpSpPr>
            <a:xfrm rot="-10800000">
              <a:off x="910836" y="3567430"/>
              <a:ext cx="2479114" cy="1295618"/>
              <a:chOff x="0" y="0"/>
              <a:chExt cx="499220" cy="260899"/>
            </a:xfrm>
          </p:grpSpPr>
          <p:sp>
            <p:nvSpPr>
              <p:cNvPr name="Freeform 44" id="44"/>
              <p:cNvSpPr/>
              <p:nvPr/>
            </p:nvSpPr>
            <p:spPr>
              <a:xfrm flipH="false" flipV="false" rot="0">
                <a:off x="0" y="0"/>
                <a:ext cx="499220" cy="260899"/>
              </a:xfrm>
              <a:custGeom>
                <a:avLst/>
                <a:gdLst/>
                <a:ahLst/>
                <a:cxnLst/>
                <a:rect r="r" b="b" t="t" l="l"/>
                <a:pathLst>
                  <a:path h="260899" w="499220">
                    <a:moveTo>
                      <a:pt x="124914" y="0"/>
                    </a:moveTo>
                    <a:lnTo>
                      <a:pt x="374305" y="0"/>
                    </a:lnTo>
                    <a:cubicBezTo>
                      <a:pt x="443294" y="0"/>
                      <a:pt x="499220" y="55926"/>
                      <a:pt x="499220" y="124914"/>
                    </a:cubicBezTo>
                    <a:lnTo>
                      <a:pt x="499220" y="135984"/>
                    </a:lnTo>
                    <a:cubicBezTo>
                      <a:pt x="499220" y="169114"/>
                      <a:pt x="486059" y="200886"/>
                      <a:pt x="462633" y="224312"/>
                    </a:cubicBezTo>
                    <a:cubicBezTo>
                      <a:pt x="439207" y="247738"/>
                      <a:pt x="407435" y="260899"/>
                      <a:pt x="374305" y="260899"/>
                    </a:cubicBezTo>
                    <a:lnTo>
                      <a:pt x="124914" y="260899"/>
                    </a:lnTo>
                    <a:cubicBezTo>
                      <a:pt x="55926" y="260899"/>
                      <a:pt x="0" y="204973"/>
                      <a:pt x="0" y="135984"/>
                    </a:cubicBezTo>
                    <a:lnTo>
                      <a:pt x="0" y="124914"/>
                    </a:lnTo>
                    <a:cubicBezTo>
                      <a:pt x="0" y="91785"/>
                      <a:pt x="13161" y="60013"/>
                      <a:pt x="36587" y="36587"/>
                    </a:cubicBezTo>
                    <a:cubicBezTo>
                      <a:pt x="60013" y="13161"/>
                      <a:pt x="91785" y="0"/>
                      <a:pt x="124914" y="0"/>
                    </a:cubicBezTo>
                    <a:close/>
                  </a:path>
                </a:pathLst>
              </a:custGeom>
              <a:solidFill>
                <a:srgbClr val="F99B47"/>
              </a:solidFill>
            </p:spPr>
          </p:sp>
          <p:sp>
            <p:nvSpPr>
              <p:cNvPr name="TextBox 45" id="45"/>
              <p:cNvSpPr txBox="true"/>
              <p:nvPr/>
            </p:nvSpPr>
            <p:spPr>
              <a:xfrm>
                <a:off x="0" y="-123825"/>
                <a:ext cx="499220" cy="384724"/>
              </a:xfrm>
              <a:prstGeom prst="rect">
                <a:avLst/>
              </a:prstGeom>
            </p:spPr>
            <p:txBody>
              <a:bodyPr anchor="ctr" rtlCol="false" tIns="49831" lIns="49831" bIns="49831" rIns="49831"/>
              <a:lstStyle/>
              <a:p>
                <a:pPr algn="ctr">
                  <a:lnSpc>
                    <a:spcPts val="4419"/>
                  </a:lnSpc>
                </a:pPr>
              </a:p>
            </p:txBody>
          </p:sp>
        </p:grpSp>
        <p:grpSp>
          <p:nvGrpSpPr>
            <p:cNvPr name="Group 46" id="46"/>
            <p:cNvGrpSpPr/>
            <p:nvPr/>
          </p:nvGrpSpPr>
          <p:grpSpPr>
            <a:xfrm rot="-10800000">
              <a:off x="2378372" y="3419182"/>
              <a:ext cx="824710" cy="99663"/>
              <a:chOff x="0" y="0"/>
              <a:chExt cx="166072" cy="20069"/>
            </a:xfrm>
          </p:grpSpPr>
          <p:sp>
            <p:nvSpPr>
              <p:cNvPr name="Freeform 47" id="47"/>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48" id="48"/>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49" id="49"/>
            <p:cNvGrpSpPr/>
            <p:nvPr/>
          </p:nvGrpSpPr>
          <p:grpSpPr>
            <a:xfrm rot="-10800000">
              <a:off x="1097704" y="3419182"/>
              <a:ext cx="824710" cy="99663"/>
              <a:chOff x="0" y="0"/>
              <a:chExt cx="166072" cy="20069"/>
            </a:xfrm>
          </p:grpSpPr>
          <p:sp>
            <p:nvSpPr>
              <p:cNvPr name="Freeform 50" id="50"/>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51" id="51"/>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52" id="52"/>
            <p:cNvGrpSpPr/>
            <p:nvPr/>
          </p:nvGrpSpPr>
          <p:grpSpPr>
            <a:xfrm rot="-9870462">
              <a:off x="3355431" y="5280259"/>
              <a:ext cx="450227" cy="166499"/>
              <a:chOff x="0" y="0"/>
              <a:chExt cx="90662" cy="33528"/>
            </a:xfrm>
          </p:grpSpPr>
          <p:sp>
            <p:nvSpPr>
              <p:cNvPr name="Freeform 53" id="53"/>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CC5E00"/>
              </a:solidFill>
            </p:spPr>
          </p:sp>
          <p:sp>
            <p:nvSpPr>
              <p:cNvPr name="TextBox 54" id="54"/>
              <p:cNvSpPr txBox="true"/>
              <p:nvPr/>
            </p:nvSpPr>
            <p:spPr>
              <a:xfrm>
                <a:off x="76200" y="-47625"/>
                <a:ext cx="-61738" cy="4953"/>
              </a:xfrm>
              <a:prstGeom prst="rect">
                <a:avLst/>
              </a:prstGeom>
            </p:spPr>
            <p:txBody>
              <a:bodyPr anchor="ctr" rtlCol="false" tIns="49831" lIns="49831" bIns="49831" rIns="49831"/>
              <a:lstStyle/>
              <a:p>
                <a:pPr algn="ctr">
                  <a:lnSpc>
                    <a:spcPts val="4419"/>
                  </a:lnSpc>
                </a:pPr>
              </a:p>
            </p:txBody>
          </p:sp>
        </p:grpSp>
        <p:grpSp>
          <p:nvGrpSpPr>
            <p:cNvPr name="Group 55" id="55"/>
            <p:cNvGrpSpPr/>
            <p:nvPr/>
          </p:nvGrpSpPr>
          <p:grpSpPr>
            <a:xfrm rot="0">
              <a:off x="975170" y="5019733"/>
              <a:ext cx="2365175" cy="725067"/>
              <a:chOff x="0" y="0"/>
              <a:chExt cx="597833" cy="183271"/>
            </a:xfrm>
          </p:grpSpPr>
          <p:sp>
            <p:nvSpPr>
              <p:cNvPr name="Freeform 56" id="56"/>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57" id="57"/>
              <p:cNvSpPr txBox="true"/>
              <p:nvPr/>
            </p:nvSpPr>
            <p:spPr>
              <a:xfrm>
                <a:off x="127000" y="-123825"/>
                <a:ext cx="343833" cy="307096"/>
              </a:xfrm>
              <a:prstGeom prst="rect">
                <a:avLst/>
              </a:prstGeom>
            </p:spPr>
            <p:txBody>
              <a:bodyPr anchor="ctr" rtlCol="false" tIns="66929" lIns="66929" bIns="66929" rIns="66929"/>
              <a:lstStyle/>
              <a:p>
                <a:pPr algn="ctr">
                  <a:lnSpc>
                    <a:spcPts val="4420"/>
                  </a:lnSpc>
                </a:pPr>
              </a:p>
            </p:txBody>
          </p:sp>
        </p:grpSp>
        <p:grpSp>
          <p:nvGrpSpPr>
            <p:cNvPr name="Group 58" id="58"/>
            <p:cNvGrpSpPr/>
            <p:nvPr/>
          </p:nvGrpSpPr>
          <p:grpSpPr>
            <a:xfrm rot="0">
              <a:off x="939984" y="5573155"/>
              <a:ext cx="266384" cy="2452549"/>
              <a:chOff x="0" y="0"/>
              <a:chExt cx="39938" cy="367705"/>
            </a:xfrm>
          </p:grpSpPr>
          <p:sp>
            <p:nvSpPr>
              <p:cNvPr name="Freeform 59" id="59"/>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60" id="60"/>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61" id="61"/>
            <p:cNvGrpSpPr/>
            <p:nvPr/>
          </p:nvGrpSpPr>
          <p:grpSpPr>
            <a:xfrm rot="0">
              <a:off x="3122196" y="5573155"/>
              <a:ext cx="266384" cy="2452549"/>
              <a:chOff x="0" y="0"/>
              <a:chExt cx="39938" cy="367705"/>
            </a:xfrm>
          </p:grpSpPr>
          <p:sp>
            <p:nvSpPr>
              <p:cNvPr name="Freeform 62" id="62"/>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63" id="63"/>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64" id="64"/>
            <p:cNvGrpSpPr/>
            <p:nvPr/>
          </p:nvGrpSpPr>
          <p:grpSpPr>
            <a:xfrm rot="-10800000">
              <a:off x="975170" y="7761376"/>
              <a:ext cx="2365175" cy="725067"/>
              <a:chOff x="0" y="0"/>
              <a:chExt cx="597833" cy="183271"/>
            </a:xfrm>
          </p:grpSpPr>
          <p:sp>
            <p:nvSpPr>
              <p:cNvPr name="Freeform 65" id="65"/>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66" id="66"/>
              <p:cNvSpPr txBox="true"/>
              <p:nvPr/>
            </p:nvSpPr>
            <p:spPr>
              <a:xfrm>
                <a:off x="127000" y="-123825"/>
                <a:ext cx="343833" cy="307096"/>
              </a:xfrm>
              <a:prstGeom prst="rect">
                <a:avLst/>
              </a:prstGeom>
            </p:spPr>
            <p:txBody>
              <a:bodyPr anchor="ctr" rtlCol="false" tIns="66929" lIns="66929" bIns="66929" rIns="66929"/>
              <a:lstStyle/>
              <a:p>
                <a:pPr algn="ctr">
                  <a:lnSpc>
                    <a:spcPts val="4420"/>
                  </a:lnSpc>
                </a:pPr>
              </a:p>
            </p:txBody>
          </p:sp>
        </p:gr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AD00"/>
        </a:solidFill>
      </p:bgPr>
    </p:bg>
    <p:spTree>
      <p:nvGrpSpPr>
        <p:cNvPr id="1" name=""/>
        <p:cNvGrpSpPr/>
        <p:nvPr/>
      </p:nvGrpSpPr>
      <p:grpSpPr>
        <a:xfrm>
          <a:off x="0" y="0"/>
          <a:ext cx="0" cy="0"/>
          <a:chOff x="0" y="0"/>
          <a:chExt cx="0" cy="0"/>
        </a:xfrm>
      </p:grpSpPr>
      <p:grpSp>
        <p:nvGrpSpPr>
          <p:cNvPr name="Group 2" id="2"/>
          <p:cNvGrpSpPr/>
          <p:nvPr/>
        </p:nvGrpSpPr>
        <p:grpSpPr>
          <a:xfrm rot="-5400000">
            <a:off x="213150" y="-4229068"/>
            <a:ext cx="11215802" cy="18745136"/>
            <a:chOff x="0" y="0"/>
            <a:chExt cx="2953956" cy="4936991"/>
          </a:xfrm>
        </p:grpSpPr>
        <p:sp>
          <p:nvSpPr>
            <p:cNvPr name="Freeform 3" id="3"/>
            <p:cNvSpPr/>
            <p:nvPr/>
          </p:nvSpPr>
          <p:spPr>
            <a:xfrm flipH="false" flipV="false" rot="0">
              <a:off x="0" y="0"/>
              <a:ext cx="2953956" cy="4936991"/>
            </a:xfrm>
            <a:custGeom>
              <a:avLst/>
              <a:gdLst/>
              <a:ahLst/>
              <a:cxnLst/>
              <a:rect r="r" b="b" t="t" l="l"/>
              <a:pathLst>
                <a:path h="4936991" w="2953956">
                  <a:moveTo>
                    <a:pt x="0" y="0"/>
                  </a:moveTo>
                  <a:lnTo>
                    <a:pt x="2953956" y="0"/>
                  </a:lnTo>
                  <a:lnTo>
                    <a:pt x="2953956" y="4936991"/>
                  </a:lnTo>
                  <a:lnTo>
                    <a:pt x="0" y="4936991"/>
                  </a:lnTo>
                  <a:close/>
                </a:path>
              </a:pathLst>
            </a:custGeom>
            <a:solidFill>
              <a:srgbClr val="0B1541"/>
            </a:solidFill>
          </p:spPr>
        </p:sp>
        <p:sp>
          <p:nvSpPr>
            <p:cNvPr name="TextBox 4" id="4"/>
            <p:cNvSpPr txBox="true"/>
            <p:nvPr/>
          </p:nvSpPr>
          <p:spPr>
            <a:xfrm>
              <a:off x="0" y="-123825"/>
              <a:ext cx="2953956" cy="5060816"/>
            </a:xfrm>
            <a:prstGeom prst="rect">
              <a:avLst/>
            </a:prstGeom>
          </p:spPr>
          <p:txBody>
            <a:bodyPr anchor="t" rtlCol="false" tIns="50800" lIns="50800" bIns="50800" rIns="50800"/>
            <a:lstStyle/>
            <a:p>
              <a:pPr algn="ctr">
                <a:lnSpc>
                  <a:spcPts val="4420"/>
                </a:lnSpc>
              </a:pPr>
            </a:p>
          </p:txBody>
        </p:sp>
      </p:grpSp>
      <p:sp>
        <p:nvSpPr>
          <p:cNvPr name="TextBox 5" id="5"/>
          <p:cNvSpPr txBox="true"/>
          <p:nvPr/>
        </p:nvSpPr>
        <p:spPr>
          <a:xfrm rot="0">
            <a:off x="1028700" y="812796"/>
            <a:ext cx="10068937" cy="638185"/>
          </a:xfrm>
          <a:prstGeom prst="rect">
            <a:avLst/>
          </a:prstGeom>
        </p:spPr>
        <p:txBody>
          <a:bodyPr anchor="t" rtlCol="false" tIns="0" lIns="0" bIns="0" rIns="0">
            <a:spAutoFit/>
          </a:bodyPr>
          <a:lstStyle/>
          <a:p>
            <a:pPr algn="l" marL="0" indent="0" lvl="0">
              <a:lnSpc>
                <a:spcPts val="4750"/>
              </a:lnSpc>
              <a:spcBef>
                <a:spcPct val="0"/>
              </a:spcBef>
            </a:pPr>
            <a:r>
              <a:rPr lang="en-US" sz="4750" spc="95">
                <a:solidFill>
                  <a:srgbClr val="F88219"/>
                </a:solidFill>
                <a:latin typeface="Montserrat Bold"/>
              </a:rPr>
              <a:t>TECHNICAL OVERVIEW</a:t>
            </a:r>
          </a:p>
        </p:txBody>
      </p:sp>
      <p:sp>
        <p:nvSpPr>
          <p:cNvPr name="TextBox 6" id="6"/>
          <p:cNvSpPr txBox="true"/>
          <p:nvPr/>
        </p:nvSpPr>
        <p:spPr>
          <a:xfrm rot="0">
            <a:off x="1028700" y="1757335"/>
            <a:ext cx="13391075" cy="7914101"/>
          </a:xfrm>
          <a:prstGeom prst="rect">
            <a:avLst/>
          </a:prstGeom>
        </p:spPr>
        <p:txBody>
          <a:bodyPr anchor="t" rtlCol="false" tIns="0" lIns="0" bIns="0" rIns="0">
            <a:spAutoFit/>
          </a:bodyPr>
          <a:lstStyle/>
          <a:p>
            <a:pPr algn="just">
              <a:lnSpc>
                <a:spcPts val="3739"/>
              </a:lnSpc>
            </a:pPr>
            <a:r>
              <a:rPr lang="en-US" sz="2671">
                <a:solidFill>
                  <a:srgbClr val="FFFFFF"/>
                </a:solidFill>
                <a:latin typeface="PT Sans"/>
              </a:rPr>
              <a:t>This carpooling application provides a user-centric platform for both drivers and passengers, offering a range of features to facilitate ride-sharing and promote eco-friendly transportation.</a:t>
            </a:r>
          </a:p>
          <a:p>
            <a:pPr algn="just">
              <a:lnSpc>
                <a:spcPts val="3739"/>
              </a:lnSpc>
            </a:pPr>
            <a:r>
              <a:rPr lang="en-US" sz="2671">
                <a:solidFill>
                  <a:srgbClr val="FFFFFF"/>
                </a:solidFill>
                <a:latin typeface="PT Sans"/>
              </a:rPr>
              <a:t>User Management: Users can easily register and log in, creating personalized profiles within the app, which includes personal information, preferences, and ride history.</a:t>
            </a:r>
          </a:p>
          <a:p>
            <a:pPr algn="just" marL="576714" indent="-288357" lvl="1">
              <a:lnSpc>
                <a:spcPts val="3739"/>
              </a:lnSpc>
              <a:buFont typeface="Arial"/>
              <a:buChar char="•"/>
            </a:pPr>
            <a:r>
              <a:rPr lang="en-US" sz="2671" u="sng">
                <a:solidFill>
                  <a:srgbClr val="FFFFFF"/>
                </a:solidFill>
                <a:latin typeface="PT Sans Bold Italics"/>
              </a:rPr>
              <a:t>Ride Discovery</a:t>
            </a:r>
            <a:r>
              <a:rPr lang="en-US" sz="2671">
                <a:solidFill>
                  <a:srgbClr val="FFFFFF"/>
                </a:solidFill>
                <a:latin typeface="PT Sans"/>
              </a:rPr>
              <a:t>: The application provides a comprehensive catalog of available rides, including information on the start and end points, pricing, and driver details. Users can browse this catalog to find suitable rides that match their requirements.</a:t>
            </a:r>
          </a:p>
          <a:p>
            <a:pPr algn="just" marL="576714" indent="-288357" lvl="1">
              <a:lnSpc>
                <a:spcPts val="3739"/>
              </a:lnSpc>
              <a:buFont typeface="Arial"/>
              <a:buChar char="•"/>
            </a:pPr>
            <a:r>
              <a:rPr lang="en-US" sz="2671" u="sng">
                <a:solidFill>
                  <a:srgbClr val="FFFFFF"/>
                </a:solidFill>
                <a:latin typeface="PT Sans Bold Italics"/>
              </a:rPr>
              <a:t>Ride Details</a:t>
            </a:r>
            <a:r>
              <a:rPr lang="en-US" sz="2671">
                <a:solidFill>
                  <a:srgbClr val="FFFFFF"/>
                </a:solidFill>
                <a:latin typeface="PT Sans"/>
              </a:rPr>
              <a:t>: Users can access detailed information about specific rides, reviewing the ride offer, pricing, and other relevant details to make informed decisions.</a:t>
            </a:r>
          </a:p>
          <a:p>
            <a:pPr algn="just" marL="576714" indent="-288357" lvl="1">
              <a:lnSpc>
                <a:spcPts val="3739"/>
              </a:lnSpc>
              <a:buFont typeface="Arial"/>
              <a:buChar char="•"/>
            </a:pPr>
            <a:r>
              <a:rPr lang="en-US" sz="2671" u="sng">
                <a:solidFill>
                  <a:srgbClr val="FFFFFF"/>
                </a:solidFill>
                <a:latin typeface="PT Sans Bold Italics"/>
              </a:rPr>
              <a:t>Ride Requests and Offers</a:t>
            </a:r>
            <a:r>
              <a:rPr lang="en-US" sz="2671">
                <a:solidFill>
                  <a:srgbClr val="FFFFFF"/>
                </a:solidFill>
                <a:latin typeface="PT Sans"/>
              </a:rPr>
              <a:t>: Passengers can request rides from drivers, agreeing to the specified conditions. Drivers, on the other hand, can create ride offers, specifying the journey details and pricing.</a:t>
            </a:r>
          </a:p>
          <a:p>
            <a:pPr algn="just" marL="576714" indent="-288357" lvl="1">
              <a:lnSpc>
                <a:spcPts val="3739"/>
              </a:lnSpc>
              <a:buFont typeface="Arial"/>
              <a:buChar char="•"/>
            </a:pPr>
            <a:r>
              <a:rPr lang="en-US" sz="2671" u="sng">
                <a:solidFill>
                  <a:srgbClr val="FFFFFF"/>
                </a:solidFill>
                <a:latin typeface="PT Sans Bold Italics"/>
              </a:rPr>
              <a:t>Ride Management</a:t>
            </a:r>
            <a:r>
              <a:rPr lang="en-US" sz="2671">
                <a:solidFill>
                  <a:srgbClr val="FFFFFF"/>
                </a:solidFill>
                <a:latin typeface="PT Sans"/>
              </a:rPr>
              <a:t>: Users can keep track of their ride requests and offers, allowing for easy cancellation if necessary, as well as editing ride offers as circumstances change.</a:t>
            </a:r>
          </a:p>
          <a:p>
            <a:pPr algn="just" marL="576714" indent="-288357" lvl="1">
              <a:lnSpc>
                <a:spcPts val="3739"/>
              </a:lnSpc>
              <a:buFont typeface="Arial"/>
              <a:buChar char="•"/>
            </a:pPr>
            <a:r>
              <a:rPr lang="en-US" sz="2671" u="sng">
                <a:solidFill>
                  <a:srgbClr val="FFFFFF"/>
                </a:solidFill>
                <a:latin typeface="PT Sans Bold Italics"/>
              </a:rPr>
              <a:t>Profile Management</a:t>
            </a:r>
            <a:r>
              <a:rPr lang="en-US" sz="2671">
                <a:solidFill>
                  <a:srgbClr val="FFFFFF"/>
                </a:solidFill>
                <a:latin typeface="PT Sans"/>
              </a:rPr>
              <a:t>: Both passengers and drivers can edit their user profiles, updating personal information, preferences, and contact details.</a:t>
            </a:r>
          </a:p>
        </p:txBody>
      </p:sp>
      <p:grpSp>
        <p:nvGrpSpPr>
          <p:cNvPr name="Group 7" id="7"/>
          <p:cNvGrpSpPr/>
          <p:nvPr/>
        </p:nvGrpSpPr>
        <p:grpSpPr>
          <a:xfrm rot="0">
            <a:off x="16693363" y="-1688700"/>
            <a:ext cx="70256" cy="13664400"/>
            <a:chOff x="0" y="0"/>
            <a:chExt cx="93675" cy="18219200"/>
          </a:xfrm>
        </p:grpSpPr>
        <p:grpSp>
          <p:nvGrpSpPr>
            <p:cNvPr name="Group 8" id="8"/>
            <p:cNvGrpSpPr/>
            <p:nvPr/>
          </p:nvGrpSpPr>
          <p:grpSpPr>
            <a:xfrm rot="-5400000">
              <a:off x="-1347162" y="16778362"/>
              <a:ext cx="2788000" cy="93675"/>
              <a:chOff x="0" y="0"/>
              <a:chExt cx="547795" cy="18406"/>
            </a:xfrm>
          </p:grpSpPr>
          <p:sp>
            <p:nvSpPr>
              <p:cNvPr name="Freeform 9" id="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0" id="1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1" id="11"/>
            <p:cNvGrpSpPr/>
            <p:nvPr/>
          </p:nvGrpSpPr>
          <p:grpSpPr>
            <a:xfrm rot="-5400000">
              <a:off x="-1347162" y="5207962"/>
              <a:ext cx="2788000" cy="93675"/>
              <a:chOff x="0" y="0"/>
              <a:chExt cx="547795" cy="18406"/>
            </a:xfrm>
          </p:grpSpPr>
          <p:sp>
            <p:nvSpPr>
              <p:cNvPr name="Freeform 12" id="1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3" id="1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4" id="14"/>
            <p:cNvGrpSpPr/>
            <p:nvPr/>
          </p:nvGrpSpPr>
          <p:grpSpPr>
            <a:xfrm rot="-5400000">
              <a:off x="-1347162" y="1347162"/>
              <a:ext cx="2788000" cy="93675"/>
              <a:chOff x="0" y="0"/>
              <a:chExt cx="547795" cy="18406"/>
            </a:xfrm>
          </p:grpSpPr>
          <p:sp>
            <p:nvSpPr>
              <p:cNvPr name="Freeform 15" id="15"/>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6" id="16"/>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7" id="17"/>
            <p:cNvGrpSpPr/>
            <p:nvPr/>
          </p:nvGrpSpPr>
          <p:grpSpPr>
            <a:xfrm rot="-5400000">
              <a:off x="-1347162" y="9062762"/>
              <a:ext cx="2788000" cy="93675"/>
              <a:chOff x="0" y="0"/>
              <a:chExt cx="547795" cy="18406"/>
            </a:xfrm>
          </p:grpSpPr>
          <p:sp>
            <p:nvSpPr>
              <p:cNvPr name="Freeform 18" id="18"/>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9" id="19"/>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0" id="20"/>
            <p:cNvGrpSpPr/>
            <p:nvPr/>
          </p:nvGrpSpPr>
          <p:grpSpPr>
            <a:xfrm rot="-5400000">
              <a:off x="-1347162" y="12951962"/>
              <a:ext cx="2788000" cy="93675"/>
              <a:chOff x="0" y="0"/>
              <a:chExt cx="547795" cy="18406"/>
            </a:xfrm>
          </p:grpSpPr>
          <p:sp>
            <p:nvSpPr>
              <p:cNvPr name="Freeform 21" id="21"/>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2" id="22"/>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23" id="23"/>
          <p:cNvGrpSpPr/>
          <p:nvPr/>
        </p:nvGrpSpPr>
        <p:grpSpPr>
          <a:xfrm rot="0">
            <a:off x="15098727" y="1390655"/>
            <a:ext cx="3189273" cy="6543739"/>
            <a:chOff x="0" y="0"/>
            <a:chExt cx="4252364" cy="8724985"/>
          </a:xfrm>
        </p:grpSpPr>
        <p:grpSp>
          <p:nvGrpSpPr>
            <p:cNvPr name="Group 24" id="24"/>
            <p:cNvGrpSpPr/>
            <p:nvPr/>
          </p:nvGrpSpPr>
          <p:grpSpPr>
            <a:xfrm rot="0">
              <a:off x="693030" y="3907822"/>
              <a:ext cx="259157" cy="922763"/>
              <a:chOff x="0" y="0"/>
              <a:chExt cx="39938" cy="142206"/>
            </a:xfrm>
          </p:grpSpPr>
          <p:sp>
            <p:nvSpPr>
              <p:cNvPr name="Freeform 25" id="25"/>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26" id="26"/>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27" id="27"/>
            <p:cNvGrpSpPr/>
            <p:nvPr/>
          </p:nvGrpSpPr>
          <p:grpSpPr>
            <a:xfrm rot="0">
              <a:off x="693030" y="7167221"/>
              <a:ext cx="259157" cy="922763"/>
              <a:chOff x="0" y="0"/>
              <a:chExt cx="39938" cy="142206"/>
            </a:xfrm>
          </p:grpSpPr>
          <p:sp>
            <p:nvSpPr>
              <p:cNvPr name="Freeform 28" id="28"/>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29" id="29"/>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30" id="30"/>
            <p:cNvGrpSpPr/>
            <p:nvPr/>
          </p:nvGrpSpPr>
          <p:grpSpPr>
            <a:xfrm rot="0">
              <a:off x="3363328" y="3907822"/>
              <a:ext cx="259157" cy="922763"/>
              <a:chOff x="0" y="0"/>
              <a:chExt cx="39938" cy="142206"/>
            </a:xfrm>
          </p:grpSpPr>
          <p:sp>
            <p:nvSpPr>
              <p:cNvPr name="Freeform 31" id="3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32" id="32"/>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33" id="33"/>
            <p:cNvGrpSpPr/>
            <p:nvPr/>
          </p:nvGrpSpPr>
          <p:grpSpPr>
            <a:xfrm rot="0">
              <a:off x="3363328" y="7167221"/>
              <a:ext cx="259157" cy="922763"/>
              <a:chOff x="0" y="0"/>
              <a:chExt cx="39938" cy="142206"/>
            </a:xfrm>
          </p:grpSpPr>
          <p:sp>
            <p:nvSpPr>
              <p:cNvPr name="Freeform 34" id="34"/>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35" id="35"/>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sp>
          <p:nvSpPr>
            <p:cNvPr name="Freeform 36" id="36"/>
            <p:cNvSpPr/>
            <p:nvPr/>
          </p:nvSpPr>
          <p:spPr>
            <a:xfrm flipH="false" flipV="false" rot="-10800000">
              <a:off x="0" y="0"/>
              <a:ext cx="4252364" cy="3907822"/>
            </a:xfrm>
            <a:custGeom>
              <a:avLst/>
              <a:gdLst/>
              <a:ahLst/>
              <a:cxnLst/>
              <a:rect r="r" b="b" t="t" l="l"/>
              <a:pathLst>
                <a:path h="3907822" w="4252364">
                  <a:moveTo>
                    <a:pt x="0" y="0"/>
                  </a:moveTo>
                  <a:lnTo>
                    <a:pt x="4252364" y="0"/>
                  </a:lnTo>
                  <a:lnTo>
                    <a:pt x="4252364" y="3907822"/>
                  </a:lnTo>
                  <a:lnTo>
                    <a:pt x="0" y="3907822"/>
                  </a:lnTo>
                  <a:lnTo>
                    <a:pt x="0" y="0"/>
                  </a:lnTo>
                  <a:close/>
                </a:path>
              </a:pathLst>
            </a:custGeom>
            <a:blipFill>
              <a:blip r:embed="rId2"/>
              <a:stretch>
                <a:fillRect l="0" t="-20079" r="0" b="-2015"/>
              </a:stretch>
            </a:blipFill>
          </p:spPr>
        </p:sp>
        <p:grpSp>
          <p:nvGrpSpPr>
            <p:cNvPr name="Group 37" id="37"/>
            <p:cNvGrpSpPr/>
            <p:nvPr/>
          </p:nvGrpSpPr>
          <p:grpSpPr>
            <a:xfrm rot="-10800000">
              <a:off x="798715" y="3343189"/>
              <a:ext cx="2703356" cy="5381796"/>
              <a:chOff x="0" y="0"/>
              <a:chExt cx="544375" cy="1083733"/>
            </a:xfrm>
          </p:grpSpPr>
          <p:sp>
            <p:nvSpPr>
              <p:cNvPr name="Freeform 38" id="38"/>
              <p:cNvSpPr/>
              <p:nvPr/>
            </p:nvSpPr>
            <p:spPr>
              <a:xfrm flipH="false" flipV="false" rot="0">
                <a:off x="0" y="0"/>
                <a:ext cx="544375" cy="1083733"/>
              </a:xfrm>
              <a:custGeom>
                <a:avLst/>
                <a:gdLst/>
                <a:ahLst/>
                <a:cxnLst/>
                <a:rect r="r" b="b" t="t" l="l"/>
                <a:pathLst>
                  <a:path h="1083733" w="544375">
                    <a:moveTo>
                      <a:pt x="152737" y="0"/>
                    </a:moveTo>
                    <a:lnTo>
                      <a:pt x="391638" y="0"/>
                    </a:lnTo>
                    <a:cubicBezTo>
                      <a:pt x="432147" y="0"/>
                      <a:pt x="470996" y="16092"/>
                      <a:pt x="499640" y="44736"/>
                    </a:cubicBezTo>
                    <a:cubicBezTo>
                      <a:pt x="528283" y="73379"/>
                      <a:pt x="544375" y="112229"/>
                      <a:pt x="544375" y="152737"/>
                    </a:cubicBezTo>
                    <a:lnTo>
                      <a:pt x="544375" y="930996"/>
                    </a:lnTo>
                    <a:cubicBezTo>
                      <a:pt x="544375" y="971505"/>
                      <a:pt x="528283" y="1010354"/>
                      <a:pt x="499640" y="1038998"/>
                    </a:cubicBezTo>
                    <a:cubicBezTo>
                      <a:pt x="470996" y="1067642"/>
                      <a:pt x="432147" y="1083733"/>
                      <a:pt x="391638" y="1083733"/>
                    </a:cubicBezTo>
                    <a:lnTo>
                      <a:pt x="152737" y="1083733"/>
                    </a:lnTo>
                    <a:cubicBezTo>
                      <a:pt x="112229" y="1083733"/>
                      <a:pt x="73379" y="1067642"/>
                      <a:pt x="44736" y="1038998"/>
                    </a:cubicBezTo>
                    <a:cubicBezTo>
                      <a:pt x="16092" y="1010354"/>
                      <a:pt x="0" y="971505"/>
                      <a:pt x="0" y="930996"/>
                    </a:cubicBezTo>
                    <a:lnTo>
                      <a:pt x="0" y="152737"/>
                    </a:lnTo>
                    <a:cubicBezTo>
                      <a:pt x="0" y="112229"/>
                      <a:pt x="16092" y="73379"/>
                      <a:pt x="44736" y="44736"/>
                    </a:cubicBezTo>
                    <a:cubicBezTo>
                      <a:pt x="73379" y="16092"/>
                      <a:pt x="112229" y="0"/>
                      <a:pt x="152737" y="0"/>
                    </a:cubicBezTo>
                    <a:close/>
                  </a:path>
                </a:pathLst>
              </a:custGeom>
              <a:solidFill>
                <a:srgbClr val="F88219"/>
              </a:solidFill>
            </p:spPr>
          </p:sp>
          <p:sp>
            <p:nvSpPr>
              <p:cNvPr name="TextBox 39" id="39"/>
              <p:cNvSpPr txBox="true"/>
              <p:nvPr/>
            </p:nvSpPr>
            <p:spPr>
              <a:xfrm>
                <a:off x="0" y="-123825"/>
                <a:ext cx="544375" cy="1207558"/>
              </a:xfrm>
              <a:prstGeom prst="rect">
                <a:avLst/>
              </a:prstGeom>
            </p:spPr>
            <p:txBody>
              <a:bodyPr anchor="ctr" rtlCol="false" tIns="49831" lIns="49831" bIns="49831" rIns="49831"/>
              <a:lstStyle/>
              <a:p>
                <a:pPr algn="ctr">
                  <a:lnSpc>
                    <a:spcPts val="4419"/>
                  </a:lnSpc>
                </a:pPr>
              </a:p>
            </p:txBody>
          </p:sp>
        </p:grpSp>
        <p:grpSp>
          <p:nvGrpSpPr>
            <p:cNvPr name="Group 40" id="40"/>
            <p:cNvGrpSpPr/>
            <p:nvPr/>
          </p:nvGrpSpPr>
          <p:grpSpPr>
            <a:xfrm rot="-10800000">
              <a:off x="1259656" y="5884593"/>
              <a:ext cx="1781474" cy="1744101"/>
              <a:chOff x="0" y="0"/>
              <a:chExt cx="358736" cy="351210"/>
            </a:xfrm>
          </p:grpSpPr>
          <p:sp>
            <p:nvSpPr>
              <p:cNvPr name="Freeform 41" id="41"/>
              <p:cNvSpPr/>
              <p:nvPr/>
            </p:nvSpPr>
            <p:spPr>
              <a:xfrm flipH="false" flipV="false" rot="0">
                <a:off x="0" y="0"/>
                <a:ext cx="358736" cy="351210"/>
              </a:xfrm>
              <a:custGeom>
                <a:avLst/>
                <a:gdLst/>
                <a:ahLst/>
                <a:cxnLst/>
                <a:rect r="r" b="b" t="t" l="l"/>
                <a:pathLst>
                  <a:path h="351210" w="358736">
                    <a:moveTo>
                      <a:pt x="115888" y="0"/>
                    </a:moveTo>
                    <a:lnTo>
                      <a:pt x="242848" y="0"/>
                    </a:lnTo>
                    <a:cubicBezTo>
                      <a:pt x="306851" y="0"/>
                      <a:pt x="358736" y="51885"/>
                      <a:pt x="358736" y="115888"/>
                    </a:cubicBezTo>
                    <a:lnTo>
                      <a:pt x="358736" y="235322"/>
                    </a:lnTo>
                    <a:cubicBezTo>
                      <a:pt x="358736" y="299325"/>
                      <a:pt x="306851" y="351210"/>
                      <a:pt x="242848" y="351210"/>
                    </a:cubicBezTo>
                    <a:lnTo>
                      <a:pt x="115888" y="351210"/>
                    </a:lnTo>
                    <a:cubicBezTo>
                      <a:pt x="51885" y="351210"/>
                      <a:pt x="0" y="299325"/>
                      <a:pt x="0" y="235322"/>
                    </a:cubicBezTo>
                    <a:lnTo>
                      <a:pt x="0" y="115888"/>
                    </a:lnTo>
                    <a:cubicBezTo>
                      <a:pt x="0" y="51885"/>
                      <a:pt x="51885" y="0"/>
                      <a:pt x="115888" y="0"/>
                    </a:cubicBezTo>
                    <a:close/>
                  </a:path>
                </a:pathLst>
              </a:custGeom>
              <a:solidFill>
                <a:srgbClr val="F99B47"/>
              </a:solidFill>
            </p:spPr>
          </p:sp>
          <p:sp>
            <p:nvSpPr>
              <p:cNvPr name="TextBox 42" id="42"/>
              <p:cNvSpPr txBox="true"/>
              <p:nvPr/>
            </p:nvSpPr>
            <p:spPr>
              <a:xfrm>
                <a:off x="0" y="-123825"/>
                <a:ext cx="358736" cy="475035"/>
              </a:xfrm>
              <a:prstGeom prst="rect">
                <a:avLst/>
              </a:prstGeom>
            </p:spPr>
            <p:txBody>
              <a:bodyPr anchor="ctr" rtlCol="false" tIns="49831" lIns="49831" bIns="49831" rIns="49831"/>
              <a:lstStyle/>
              <a:p>
                <a:pPr algn="ctr">
                  <a:lnSpc>
                    <a:spcPts val="4419"/>
                  </a:lnSpc>
                </a:pPr>
              </a:p>
            </p:txBody>
          </p:sp>
        </p:grpSp>
        <p:grpSp>
          <p:nvGrpSpPr>
            <p:cNvPr name="Group 43" id="43"/>
            <p:cNvGrpSpPr/>
            <p:nvPr/>
          </p:nvGrpSpPr>
          <p:grpSpPr>
            <a:xfrm rot="-10800000">
              <a:off x="910836" y="3567430"/>
              <a:ext cx="2479114" cy="1295618"/>
              <a:chOff x="0" y="0"/>
              <a:chExt cx="499220" cy="260899"/>
            </a:xfrm>
          </p:grpSpPr>
          <p:sp>
            <p:nvSpPr>
              <p:cNvPr name="Freeform 44" id="44"/>
              <p:cNvSpPr/>
              <p:nvPr/>
            </p:nvSpPr>
            <p:spPr>
              <a:xfrm flipH="false" flipV="false" rot="0">
                <a:off x="0" y="0"/>
                <a:ext cx="499220" cy="260899"/>
              </a:xfrm>
              <a:custGeom>
                <a:avLst/>
                <a:gdLst/>
                <a:ahLst/>
                <a:cxnLst/>
                <a:rect r="r" b="b" t="t" l="l"/>
                <a:pathLst>
                  <a:path h="260899" w="499220">
                    <a:moveTo>
                      <a:pt x="124914" y="0"/>
                    </a:moveTo>
                    <a:lnTo>
                      <a:pt x="374305" y="0"/>
                    </a:lnTo>
                    <a:cubicBezTo>
                      <a:pt x="443294" y="0"/>
                      <a:pt x="499220" y="55926"/>
                      <a:pt x="499220" y="124914"/>
                    </a:cubicBezTo>
                    <a:lnTo>
                      <a:pt x="499220" y="135984"/>
                    </a:lnTo>
                    <a:cubicBezTo>
                      <a:pt x="499220" y="169114"/>
                      <a:pt x="486059" y="200886"/>
                      <a:pt x="462633" y="224312"/>
                    </a:cubicBezTo>
                    <a:cubicBezTo>
                      <a:pt x="439207" y="247738"/>
                      <a:pt x="407435" y="260899"/>
                      <a:pt x="374305" y="260899"/>
                    </a:cubicBezTo>
                    <a:lnTo>
                      <a:pt x="124914" y="260899"/>
                    </a:lnTo>
                    <a:cubicBezTo>
                      <a:pt x="55926" y="260899"/>
                      <a:pt x="0" y="204973"/>
                      <a:pt x="0" y="135984"/>
                    </a:cubicBezTo>
                    <a:lnTo>
                      <a:pt x="0" y="124914"/>
                    </a:lnTo>
                    <a:cubicBezTo>
                      <a:pt x="0" y="91785"/>
                      <a:pt x="13161" y="60013"/>
                      <a:pt x="36587" y="36587"/>
                    </a:cubicBezTo>
                    <a:cubicBezTo>
                      <a:pt x="60013" y="13161"/>
                      <a:pt x="91785" y="0"/>
                      <a:pt x="124914" y="0"/>
                    </a:cubicBezTo>
                    <a:close/>
                  </a:path>
                </a:pathLst>
              </a:custGeom>
              <a:solidFill>
                <a:srgbClr val="F99B47"/>
              </a:solidFill>
            </p:spPr>
          </p:sp>
          <p:sp>
            <p:nvSpPr>
              <p:cNvPr name="TextBox 45" id="45"/>
              <p:cNvSpPr txBox="true"/>
              <p:nvPr/>
            </p:nvSpPr>
            <p:spPr>
              <a:xfrm>
                <a:off x="0" y="-123825"/>
                <a:ext cx="499220" cy="384724"/>
              </a:xfrm>
              <a:prstGeom prst="rect">
                <a:avLst/>
              </a:prstGeom>
            </p:spPr>
            <p:txBody>
              <a:bodyPr anchor="ctr" rtlCol="false" tIns="49831" lIns="49831" bIns="49831" rIns="49831"/>
              <a:lstStyle/>
              <a:p>
                <a:pPr algn="ctr">
                  <a:lnSpc>
                    <a:spcPts val="4419"/>
                  </a:lnSpc>
                </a:pPr>
              </a:p>
            </p:txBody>
          </p:sp>
        </p:grpSp>
        <p:grpSp>
          <p:nvGrpSpPr>
            <p:cNvPr name="Group 46" id="46"/>
            <p:cNvGrpSpPr/>
            <p:nvPr/>
          </p:nvGrpSpPr>
          <p:grpSpPr>
            <a:xfrm rot="-10800000">
              <a:off x="2378372" y="3419182"/>
              <a:ext cx="824710" cy="99663"/>
              <a:chOff x="0" y="0"/>
              <a:chExt cx="166072" cy="20069"/>
            </a:xfrm>
          </p:grpSpPr>
          <p:sp>
            <p:nvSpPr>
              <p:cNvPr name="Freeform 47" id="47"/>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48" id="48"/>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49" id="49"/>
            <p:cNvGrpSpPr/>
            <p:nvPr/>
          </p:nvGrpSpPr>
          <p:grpSpPr>
            <a:xfrm rot="-10800000">
              <a:off x="1097704" y="3419182"/>
              <a:ext cx="824710" cy="99663"/>
              <a:chOff x="0" y="0"/>
              <a:chExt cx="166072" cy="20069"/>
            </a:xfrm>
          </p:grpSpPr>
          <p:sp>
            <p:nvSpPr>
              <p:cNvPr name="Freeform 50" id="50"/>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51" id="51"/>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52" id="52"/>
            <p:cNvGrpSpPr/>
            <p:nvPr/>
          </p:nvGrpSpPr>
          <p:grpSpPr>
            <a:xfrm rot="-9870462">
              <a:off x="3355431" y="5280259"/>
              <a:ext cx="450227" cy="166499"/>
              <a:chOff x="0" y="0"/>
              <a:chExt cx="90662" cy="33528"/>
            </a:xfrm>
          </p:grpSpPr>
          <p:sp>
            <p:nvSpPr>
              <p:cNvPr name="Freeform 53" id="53"/>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CC5E00"/>
              </a:solidFill>
            </p:spPr>
          </p:sp>
          <p:sp>
            <p:nvSpPr>
              <p:cNvPr name="TextBox 54" id="54"/>
              <p:cNvSpPr txBox="true"/>
              <p:nvPr/>
            </p:nvSpPr>
            <p:spPr>
              <a:xfrm>
                <a:off x="76200" y="-47625"/>
                <a:ext cx="-61738" cy="4953"/>
              </a:xfrm>
              <a:prstGeom prst="rect">
                <a:avLst/>
              </a:prstGeom>
            </p:spPr>
            <p:txBody>
              <a:bodyPr anchor="ctr" rtlCol="false" tIns="49831" lIns="49831" bIns="49831" rIns="49831"/>
              <a:lstStyle/>
              <a:p>
                <a:pPr algn="ctr">
                  <a:lnSpc>
                    <a:spcPts val="4419"/>
                  </a:lnSpc>
                </a:pPr>
              </a:p>
            </p:txBody>
          </p:sp>
        </p:grpSp>
        <p:grpSp>
          <p:nvGrpSpPr>
            <p:cNvPr name="Group 55" id="55"/>
            <p:cNvGrpSpPr/>
            <p:nvPr/>
          </p:nvGrpSpPr>
          <p:grpSpPr>
            <a:xfrm rot="0">
              <a:off x="975170" y="5019733"/>
              <a:ext cx="2365175" cy="725067"/>
              <a:chOff x="0" y="0"/>
              <a:chExt cx="597833" cy="183271"/>
            </a:xfrm>
          </p:grpSpPr>
          <p:sp>
            <p:nvSpPr>
              <p:cNvPr name="Freeform 56" id="56"/>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57" id="57"/>
              <p:cNvSpPr txBox="true"/>
              <p:nvPr/>
            </p:nvSpPr>
            <p:spPr>
              <a:xfrm>
                <a:off x="127000" y="-123825"/>
                <a:ext cx="343833" cy="307096"/>
              </a:xfrm>
              <a:prstGeom prst="rect">
                <a:avLst/>
              </a:prstGeom>
            </p:spPr>
            <p:txBody>
              <a:bodyPr anchor="ctr" rtlCol="false" tIns="66929" lIns="66929" bIns="66929" rIns="66929"/>
              <a:lstStyle/>
              <a:p>
                <a:pPr algn="ctr">
                  <a:lnSpc>
                    <a:spcPts val="4420"/>
                  </a:lnSpc>
                </a:pPr>
              </a:p>
            </p:txBody>
          </p:sp>
        </p:grpSp>
        <p:grpSp>
          <p:nvGrpSpPr>
            <p:cNvPr name="Group 58" id="58"/>
            <p:cNvGrpSpPr/>
            <p:nvPr/>
          </p:nvGrpSpPr>
          <p:grpSpPr>
            <a:xfrm rot="0">
              <a:off x="939984" y="5573155"/>
              <a:ext cx="266384" cy="2452549"/>
              <a:chOff x="0" y="0"/>
              <a:chExt cx="39938" cy="367705"/>
            </a:xfrm>
          </p:grpSpPr>
          <p:sp>
            <p:nvSpPr>
              <p:cNvPr name="Freeform 59" id="59"/>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60" id="60"/>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61" id="61"/>
            <p:cNvGrpSpPr/>
            <p:nvPr/>
          </p:nvGrpSpPr>
          <p:grpSpPr>
            <a:xfrm rot="0">
              <a:off x="3122196" y="5573155"/>
              <a:ext cx="266384" cy="2452549"/>
              <a:chOff x="0" y="0"/>
              <a:chExt cx="39938" cy="367705"/>
            </a:xfrm>
          </p:grpSpPr>
          <p:sp>
            <p:nvSpPr>
              <p:cNvPr name="Freeform 62" id="62"/>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63" id="63"/>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64" id="64"/>
            <p:cNvGrpSpPr/>
            <p:nvPr/>
          </p:nvGrpSpPr>
          <p:grpSpPr>
            <a:xfrm rot="-10800000">
              <a:off x="975170" y="7761376"/>
              <a:ext cx="2365175" cy="725067"/>
              <a:chOff x="0" y="0"/>
              <a:chExt cx="597833" cy="183271"/>
            </a:xfrm>
          </p:grpSpPr>
          <p:sp>
            <p:nvSpPr>
              <p:cNvPr name="Freeform 65" id="65"/>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66" id="66"/>
              <p:cNvSpPr txBox="true"/>
              <p:nvPr/>
            </p:nvSpPr>
            <p:spPr>
              <a:xfrm>
                <a:off x="127000" y="-123825"/>
                <a:ext cx="343833" cy="307096"/>
              </a:xfrm>
              <a:prstGeom prst="rect">
                <a:avLst/>
              </a:prstGeom>
            </p:spPr>
            <p:txBody>
              <a:bodyPr anchor="ctr" rtlCol="false" tIns="66929" lIns="66929" bIns="66929" rIns="66929"/>
              <a:lstStyle/>
              <a:p>
                <a:pPr algn="ctr">
                  <a:lnSpc>
                    <a:spcPts val="4420"/>
                  </a:lnSpc>
                </a:pPr>
              </a:p>
            </p:txBody>
          </p:sp>
        </p:gr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AD00"/>
        </a:solidFill>
      </p:bgPr>
    </p:bg>
    <p:spTree>
      <p:nvGrpSpPr>
        <p:cNvPr id="1" name=""/>
        <p:cNvGrpSpPr/>
        <p:nvPr/>
      </p:nvGrpSpPr>
      <p:grpSpPr>
        <a:xfrm>
          <a:off x="0" y="0"/>
          <a:ext cx="0" cy="0"/>
          <a:chOff x="0" y="0"/>
          <a:chExt cx="0" cy="0"/>
        </a:xfrm>
      </p:grpSpPr>
      <p:grpSp>
        <p:nvGrpSpPr>
          <p:cNvPr name="Group 2" id="2"/>
          <p:cNvGrpSpPr/>
          <p:nvPr/>
        </p:nvGrpSpPr>
        <p:grpSpPr>
          <a:xfrm rot="-5400000">
            <a:off x="1199402" y="5108372"/>
            <a:ext cx="13664400" cy="70256"/>
            <a:chOff x="0" y="0"/>
            <a:chExt cx="18219200" cy="93675"/>
          </a:xfrm>
        </p:grpSpPr>
        <p:grpSp>
          <p:nvGrpSpPr>
            <p:cNvPr name="Group 3" id="3"/>
            <p:cNvGrpSpPr/>
            <p:nvPr/>
          </p:nvGrpSpPr>
          <p:grpSpPr>
            <a:xfrm rot="0">
              <a:off x="0" y="0"/>
              <a:ext cx="2788000" cy="93675"/>
              <a:chOff x="0" y="0"/>
              <a:chExt cx="547795" cy="18406"/>
            </a:xfrm>
          </p:grpSpPr>
          <p:sp>
            <p:nvSpPr>
              <p:cNvPr name="Freeform 4" id="4"/>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5" id="5"/>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6" id="6"/>
            <p:cNvGrpSpPr/>
            <p:nvPr/>
          </p:nvGrpSpPr>
          <p:grpSpPr>
            <a:xfrm rot="0">
              <a:off x="11570400" y="0"/>
              <a:ext cx="2788000" cy="93675"/>
              <a:chOff x="0" y="0"/>
              <a:chExt cx="547795" cy="18406"/>
            </a:xfrm>
          </p:grpSpPr>
          <p:sp>
            <p:nvSpPr>
              <p:cNvPr name="Freeform 7" id="7"/>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8" id="8"/>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9" id="9"/>
            <p:cNvGrpSpPr/>
            <p:nvPr/>
          </p:nvGrpSpPr>
          <p:grpSpPr>
            <a:xfrm rot="0">
              <a:off x="3860800" y="0"/>
              <a:ext cx="2788000" cy="93675"/>
              <a:chOff x="0" y="0"/>
              <a:chExt cx="547795" cy="18406"/>
            </a:xfrm>
          </p:grpSpPr>
          <p:sp>
            <p:nvSpPr>
              <p:cNvPr name="Freeform 10" id="10"/>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1" id="11"/>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2" id="12"/>
            <p:cNvGrpSpPr/>
            <p:nvPr/>
          </p:nvGrpSpPr>
          <p:grpSpPr>
            <a:xfrm rot="0">
              <a:off x="15431200" y="0"/>
              <a:ext cx="2788000" cy="93675"/>
              <a:chOff x="0" y="0"/>
              <a:chExt cx="547795" cy="18406"/>
            </a:xfrm>
          </p:grpSpPr>
          <p:sp>
            <p:nvSpPr>
              <p:cNvPr name="Freeform 13" id="1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4" id="1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5" id="15"/>
            <p:cNvGrpSpPr/>
            <p:nvPr/>
          </p:nvGrpSpPr>
          <p:grpSpPr>
            <a:xfrm rot="0">
              <a:off x="7715600" y="0"/>
              <a:ext cx="2788000" cy="93675"/>
              <a:chOff x="0" y="0"/>
              <a:chExt cx="547795" cy="18406"/>
            </a:xfrm>
          </p:grpSpPr>
          <p:sp>
            <p:nvSpPr>
              <p:cNvPr name="Freeform 16" id="1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7" id="1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18" id="18"/>
          <p:cNvGrpSpPr/>
          <p:nvPr/>
        </p:nvGrpSpPr>
        <p:grpSpPr>
          <a:xfrm rot="-5400000">
            <a:off x="1358436" y="-1977764"/>
            <a:ext cx="11215802" cy="14242527"/>
            <a:chOff x="0" y="0"/>
            <a:chExt cx="2953956" cy="3751118"/>
          </a:xfrm>
        </p:grpSpPr>
        <p:sp>
          <p:nvSpPr>
            <p:cNvPr name="Freeform 19" id="19"/>
            <p:cNvSpPr/>
            <p:nvPr/>
          </p:nvSpPr>
          <p:spPr>
            <a:xfrm flipH="false" flipV="false" rot="0">
              <a:off x="0" y="0"/>
              <a:ext cx="2953956" cy="3751118"/>
            </a:xfrm>
            <a:custGeom>
              <a:avLst/>
              <a:gdLst/>
              <a:ahLst/>
              <a:cxnLst/>
              <a:rect r="r" b="b" t="t" l="l"/>
              <a:pathLst>
                <a:path h="3751118" w="2953956">
                  <a:moveTo>
                    <a:pt x="0" y="0"/>
                  </a:moveTo>
                  <a:lnTo>
                    <a:pt x="2953956" y="0"/>
                  </a:lnTo>
                  <a:lnTo>
                    <a:pt x="2953956" y="3751118"/>
                  </a:lnTo>
                  <a:lnTo>
                    <a:pt x="0" y="3751118"/>
                  </a:lnTo>
                  <a:close/>
                </a:path>
              </a:pathLst>
            </a:custGeom>
            <a:solidFill>
              <a:srgbClr val="0B1541"/>
            </a:solidFill>
          </p:spPr>
        </p:sp>
        <p:sp>
          <p:nvSpPr>
            <p:cNvPr name="TextBox 20" id="20"/>
            <p:cNvSpPr txBox="true"/>
            <p:nvPr/>
          </p:nvSpPr>
          <p:spPr>
            <a:xfrm>
              <a:off x="0" y="-123825"/>
              <a:ext cx="2953956" cy="3874943"/>
            </a:xfrm>
            <a:prstGeom prst="rect">
              <a:avLst/>
            </a:prstGeom>
          </p:spPr>
          <p:txBody>
            <a:bodyPr anchor="ctr" rtlCol="false" tIns="50800" lIns="50800" bIns="50800" rIns="50800"/>
            <a:lstStyle/>
            <a:p>
              <a:pPr algn="ctr">
                <a:lnSpc>
                  <a:spcPts val="4420"/>
                </a:lnSpc>
              </a:pPr>
            </a:p>
          </p:txBody>
        </p:sp>
      </p:grpSp>
      <p:grpSp>
        <p:nvGrpSpPr>
          <p:cNvPr name="Group 21" id="21"/>
          <p:cNvGrpSpPr/>
          <p:nvPr/>
        </p:nvGrpSpPr>
        <p:grpSpPr>
          <a:xfrm rot="-5400000">
            <a:off x="10024683" y="5108372"/>
            <a:ext cx="13664400" cy="70256"/>
            <a:chOff x="0" y="0"/>
            <a:chExt cx="18219200" cy="93675"/>
          </a:xfrm>
        </p:grpSpPr>
        <p:grpSp>
          <p:nvGrpSpPr>
            <p:cNvPr name="Group 22" id="22"/>
            <p:cNvGrpSpPr/>
            <p:nvPr/>
          </p:nvGrpSpPr>
          <p:grpSpPr>
            <a:xfrm rot="0">
              <a:off x="0" y="0"/>
              <a:ext cx="2788000" cy="93675"/>
              <a:chOff x="0" y="0"/>
              <a:chExt cx="547795" cy="18406"/>
            </a:xfrm>
          </p:grpSpPr>
          <p:sp>
            <p:nvSpPr>
              <p:cNvPr name="Freeform 23" id="2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4" id="2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5" id="25"/>
            <p:cNvGrpSpPr/>
            <p:nvPr/>
          </p:nvGrpSpPr>
          <p:grpSpPr>
            <a:xfrm rot="0">
              <a:off x="11570400" y="0"/>
              <a:ext cx="2788000" cy="93675"/>
              <a:chOff x="0" y="0"/>
              <a:chExt cx="547795" cy="18406"/>
            </a:xfrm>
          </p:grpSpPr>
          <p:sp>
            <p:nvSpPr>
              <p:cNvPr name="Freeform 26" id="2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7" id="2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8" id="28"/>
            <p:cNvGrpSpPr/>
            <p:nvPr/>
          </p:nvGrpSpPr>
          <p:grpSpPr>
            <a:xfrm rot="0">
              <a:off x="3860800" y="0"/>
              <a:ext cx="2788000" cy="93675"/>
              <a:chOff x="0" y="0"/>
              <a:chExt cx="547795" cy="18406"/>
            </a:xfrm>
          </p:grpSpPr>
          <p:sp>
            <p:nvSpPr>
              <p:cNvPr name="Freeform 29" id="2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0" id="3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1" id="31"/>
            <p:cNvGrpSpPr/>
            <p:nvPr/>
          </p:nvGrpSpPr>
          <p:grpSpPr>
            <a:xfrm rot="0">
              <a:off x="15431200" y="0"/>
              <a:ext cx="2788000" cy="93675"/>
              <a:chOff x="0" y="0"/>
              <a:chExt cx="547795" cy="18406"/>
            </a:xfrm>
          </p:grpSpPr>
          <p:sp>
            <p:nvSpPr>
              <p:cNvPr name="Freeform 32" id="3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3" id="3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4" id="34"/>
            <p:cNvGrpSpPr/>
            <p:nvPr/>
          </p:nvGrpSpPr>
          <p:grpSpPr>
            <a:xfrm rot="0">
              <a:off x="7715600" y="0"/>
              <a:ext cx="2788000" cy="93675"/>
              <a:chOff x="0" y="0"/>
              <a:chExt cx="547795" cy="18406"/>
            </a:xfrm>
          </p:grpSpPr>
          <p:sp>
            <p:nvSpPr>
              <p:cNvPr name="Freeform 35" id="35"/>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6" id="36"/>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37" id="37"/>
          <p:cNvGrpSpPr/>
          <p:nvPr/>
        </p:nvGrpSpPr>
        <p:grpSpPr>
          <a:xfrm rot="0">
            <a:off x="15260904" y="160066"/>
            <a:ext cx="3191959" cy="6546144"/>
            <a:chOff x="0" y="0"/>
            <a:chExt cx="4255945" cy="8728192"/>
          </a:xfrm>
        </p:grpSpPr>
        <p:grpSp>
          <p:nvGrpSpPr>
            <p:cNvPr name="Group 38" id="38"/>
            <p:cNvGrpSpPr/>
            <p:nvPr/>
          </p:nvGrpSpPr>
          <p:grpSpPr>
            <a:xfrm rot="-3784">
              <a:off x="679385" y="4050077"/>
              <a:ext cx="259157" cy="922763"/>
              <a:chOff x="0" y="0"/>
              <a:chExt cx="39938" cy="142206"/>
            </a:xfrm>
          </p:grpSpPr>
          <p:sp>
            <p:nvSpPr>
              <p:cNvPr name="Freeform 39" id="39"/>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40" id="40"/>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41" id="41"/>
            <p:cNvGrpSpPr/>
            <p:nvPr/>
          </p:nvGrpSpPr>
          <p:grpSpPr>
            <a:xfrm rot="-3784">
              <a:off x="3349682" y="4047138"/>
              <a:ext cx="259157" cy="922763"/>
              <a:chOff x="0" y="0"/>
              <a:chExt cx="39938" cy="142206"/>
            </a:xfrm>
          </p:grpSpPr>
          <p:sp>
            <p:nvSpPr>
              <p:cNvPr name="Freeform 42" id="42"/>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43" id="43"/>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44" id="44"/>
            <p:cNvGrpSpPr/>
            <p:nvPr/>
          </p:nvGrpSpPr>
          <p:grpSpPr>
            <a:xfrm rot="-3784">
              <a:off x="682973" y="7309475"/>
              <a:ext cx="259157" cy="922763"/>
              <a:chOff x="0" y="0"/>
              <a:chExt cx="39938" cy="142206"/>
            </a:xfrm>
          </p:grpSpPr>
          <p:sp>
            <p:nvSpPr>
              <p:cNvPr name="Freeform 45" id="45"/>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46" id="46"/>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grpSp>
          <p:nvGrpSpPr>
            <p:cNvPr name="Group 47" id="47"/>
            <p:cNvGrpSpPr/>
            <p:nvPr/>
          </p:nvGrpSpPr>
          <p:grpSpPr>
            <a:xfrm rot="-3784">
              <a:off x="3353270" y="7306535"/>
              <a:ext cx="259157" cy="922763"/>
              <a:chOff x="0" y="0"/>
              <a:chExt cx="39938" cy="142206"/>
            </a:xfrm>
          </p:grpSpPr>
          <p:sp>
            <p:nvSpPr>
              <p:cNvPr name="Freeform 48" id="48"/>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49" id="49"/>
              <p:cNvSpPr txBox="true"/>
              <p:nvPr/>
            </p:nvSpPr>
            <p:spPr>
              <a:xfrm>
                <a:off x="0" y="-123825"/>
                <a:ext cx="39938" cy="266031"/>
              </a:xfrm>
              <a:prstGeom prst="rect">
                <a:avLst/>
              </a:prstGeom>
            </p:spPr>
            <p:txBody>
              <a:bodyPr anchor="ctr" rtlCol="false" tIns="65114" lIns="65114" bIns="65114" rIns="65114"/>
              <a:lstStyle/>
              <a:p>
                <a:pPr algn="ctr" marL="0" indent="0" lvl="0">
                  <a:lnSpc>
                    <a:spcPts val="4419"/>
                  </a:lnSpc>
                  <a:spcBef>
                    <a:spcPct val="0"/>
                  </a:spcBef>
                </a:pPr>
              </a:p>
            </p:txBody>
          </p:sp>
        </p:grpSp>
        <p:sp>
          <p:nvSpPr>
            <p:cNvPr name="Freeform 50" id="50"/>
            <p:cNvSpPr/>
            <p:nvPr/>
          </p:nvSpPr>
          <p:spPr>
            <a:xfrm flipH="false" flipV="false" rot="-10796848">
              <a:off x="1790" y="1948"/>
              <a:ext cx="4252364" cy="3907822"/>
            </a:xfrm>
            <a:custGeom>
              <a:avLst/>
              <a:gdLst/>
              <a:ahLst/>
              <a:cxnLst/>
              <a:rect r="r" b="b" t="t" l="l"/>
              <a:pathLst>
                <a:path h="3907822" w="4252364">
                  <a:moveTo>
                    <a:pt x="0" y="0"/>
                  </a:moveTo>
                  <a:lnTo>
                    <a:pt x="4252365" y="0"/>
                  </a:lnTo>
                  <a:lnTo>
                    <a:pt x="4252365" y="3907822"/>
                  </a:lnTo>
                  <a:lnTo>
                    <a:pt x="0" y="3907822"/>
                  </a:lnTo>
                  <a:lnTo>
                    <a:pt x="0" y="0"/>
                  </a:lnTo>
                  <a:close/>
                </a:path>
              </a:pathLst>
            </a:custGeom>
            <a:blipFill>
              <a:blip r:embed="rId2"/>
              <a:stretch>
                <a:fillRect l="0" t="-20079" r="0" b="-2015"/>
              </a:stretch>
            </a:blipFill>
          </p:spPr>
        </p:sp>
        <p:grpSp>
          <p:nvGrpSpPr>
            <p:cNvPr name="Group 51" id="51"/>
            <p:cNvGrpSpPr/>
            <p:nvPr/>
          </p:nvGrpSpPr>
          <p:grpSpPr>
            <a:xfrm rot="-10796848">
              <a:off x="796765" y="3345158"/>
              <a:ext cx="2703356" cy="5381796"/>
              <a:chOff x="0" y="0"/>
              <a:chExt cx="544375" cy="1083733"/>
            </a:xfrm>
          </p:grpSpPr>
          <p:sp>
            <p:nvSpPr>
              <p:cNvPr name="Freeform 52" id="52"/>
              <p:cNvSpPr/>
              <p:nvPr/>
            </p:nvSpPr>
            <p:spPr>
              <a:xfrm flipH="false" flipV="false" rot="0">
                <a:off x="0" y="0"/>
                <a:ext cx="544375" cy="1083733"/>
              </a:xfrm>
              <a:custGeom>
                <a:avLst/>
                <a:gdLst/>
                <a:ahLst/>
                <a:cxnLst/>
                <a:rect r="r" b="b" t="t" l="l"/>
                <a:pathLst>
                  <a:path h="1083733" w="544375">
                    <a:moveTo>
                      <a:pt x="152737" y="0"/>
                    </a:moveTo>
                    <a:lnTo>
                      <a:pt x="391638" y="0"/>
                    </a:lnTo>
                    <a:cubicBezTo>
                      <a:pt x="432147" y="0"/>
                      <a:pt x="470996" y="16092"/>
                      <a:pt x="499640" y="44736"/>
                    </a:cubicBezTo>
                    <a:cubicBezTo>
                      <a:pt x="528283" y="73379"/>
                      <a:pt x="544375" y="112229"/>
                      <a:pt x="544375" y="152737"/>
                    </a:cubicBezTo>
                    <a:lnTo>
                      <a:pt x="544375" y="930996"/>
                    </a:lnTo>
                    <a:cubicBezTo>
                      <a:pt x="544375" y="971505"/>
                      <a:pt x="528283" y="1010354"/>
                      <a:pt x="499640" y="1038998"/>
                    </a:cubicBezTo>
                    <a:cubicBezTo>
                      <a:pt x="470996" y="1067642"/>
                      <a:pt x="432147" y="1083733"/>
                      <a:pt x="391638" y="1083733"/>
                    </a:cubicBezTo>
                    <a:lnTo>
                      <a:pt x="152737" y="1083733"/>
                    </a:lnTo>
                    <a:cubicBezTo>
                      <a:pt x="112229" y="1083733"/>
                      <a:pt x="73379" y="1067642"/>
                      <a:pt x="44736" y="1038998"/>
                    </a:cubicBezTo>
                    <a:cubicBezTo>
                      <a:pt x="16092" y="1010354"/>
                      <a:pt x="0" y="971505"/>
                      <a:pt x="0" y="930996"/>
                    </a:cubicBezTo>
                    <a:lnTo>
                      <a:pt x="0" y="152737"/>
                    </a:lnTo>
                    <a:cubicBezTo>
                      <a:pt x="0" y="112229"/>
                      <a:pt x="16092" y="73379"/>
                      <a:pt x="44736" y="44736"/>
                    </a:cubicBezTo>
                    <a:cubicBezTo>
                      <a:pt x="73379" y="16092"/>
                      <a:pt x="112229" y="0"/>
                      <a:pt x="152737" y="0"/>
                    </a:cubicBezTo>
                    <a:close/>
                  </a:path>
                </a:pathLst>
              </a:custGeom>
              <a:solidFill>
                <a:srgbClr val="22BF7E"/>
              </a:solidFill>
              <a:ln cap="rnd">
                <a:noFill/>
                <a:prstDash val="solid"/>
                <a:round/>
              </a:ln>
            </p:spPr>
          </p:sp>
          <p:sp>
            <p:nvSpPr>
              <p:cNvPr name="TextBox 53" id="53"/>
              <p:cNvSpPr txBox="true"/>
              <p:nvPr/>
            </p:nvSpPr>
            <p:spPr>
              <a:xfrm>
                <a:off x="0" y="-123825"/>
                <a:ext cx="544375" cy="1207558"/>
              </a:xfrm>
              <a:prstGeom prst="rect">
                <a:avLst/>
              </a:prstGeom>
            </p:spPr>
            <p:txBody>
              <a:bodyPr anchor="ctr" rtlCol="false" tIns="49831" lIns="49831" bIns="49831" rIns="49831"/>
              <a:lstStyle/>
              <a:p>
                <a:pPr algn="ctr" marL="0" indent="0" lvl="0">
                  <a:lnSpc>
                    <a:spcPts val="4419"/>
                  </a:lnSpc>
                  <a:spcBef>
                    <a:spcPct val="0"/>
                  </a:spcBef>
                </a:pPr>
              </a:p>
            </p:txBody>
          </p:sp>
        </p:grpSp>
        <p:grpSp>
          <p:nvGrpSpPr>
            <p:cNvPr name="Group 54" id="54"/>
            <p:cNvGrpSpPr/>
            <p:nvPr/>
          </p:nvGrpSpPr>
          <p:grpSpPr>
            <a:xfrm rot="-10796848">
              <a:off x="1257044" y="5886561"/>
              <a:ext cx="1781474" cy="1744101"/>
              <a:chOff x="0" y="0"/>
              <a:chExt cx="358736" cy="351210"/>
            </a:xfrm>
          </p:grpSpPr>
          <p:sp>
            <p:nvSpPr>
              <p:cNvPr name="Freeform 55" id="55"/>
              <p:cNvSpPr/>
              <p:nvPr/>
            </p:nvSpPr>
            <p:spPr>
              <a:xfrm flipH="false" flipV="false" rot="0">
                <a:off x="0" y="0"/>
                <a:ext cx="358736" cy="351210"/>
              </a:xfrm>
              <a:custGeom>
                <a:avLst/>
                <a:gdLst/>
                <a:ahLst/>
                <a:cxnLst/>
                <a:rect r="r" b="b" t="t" l="l"/>
                <a:pathLst>
                  <a:path h="351210" w="358736">
                    <a:moveTo>
                      <a:pt x="115888" y="0"/>
                    </a:moveTo>
                    <a:lnTo>
                      <a:pt x="242848" y="0"/>
                    </a:lnTo>
                    <a:cubicBezTo>
                      <a:pt x="306851" y="0"/>
                      <a:pt x="358736" y="51885"/>
                      <a:pt x="358736" y="115888"/>
                    </a:cubicBezTo>
                    <a:lnTo>
                      <a:pt x="358736" y="235322"/>
                    </a:lnTo>
                    <a:cubicBezTo>
                      <a:pt x="358736" y="299325"/>
                      <a:pt x="306851" y="351210"/>
                      <a:pt x="242848" y="351210"/>
                    </a:cubicBezTo>
                    <a:lnTo>
                      <a:pt x="115888" y="351210"/>
                    </a:lnTo>
                    <a:cubicBezTo>
                      <a:pt x="51885" y="351210"/>
                      <a:pt x="0" y="299325"/>
                      <a:pt x="0" y="235322"/>
                    </a:cubicBezTo>
                    <a:lnTo>
                      <a:pt x="0" y="115888"/>
                    </a:lnTo>
                    <a:cubicBezTo>
                      <a:pt x="0" y="51885"/>
                      <a:pt x="51885" y="0"/>
                      <a:pt x="115888" y="0"/>
                    </a:cubicBezTo>
                    <a:close/>
                  </a:path>
                </a:pathLst>
              </a:custGeom>
              <a:solidFill>
                <a:srgbClr val="76CDA9"/>
              </a:solidFill>
              <a:ln cap="sq">
                <a:noFill/>
                <a:prstDash val="solid"/>
                <a:miter/>
              </a:ln>
            </p:spPr>
          </p:sp>
          <p:sp>
            <p:nvSpPr>
              <p:cNvPr name="TextBox 56" id="56"/>
              <p:cNvSpPr txBox="true"/>
              <p:nvPr/>
            </p:nvSpPr>
            <p:spPr>
              <a:xfrm>
                <a:off x="0" y="-123825"/>
                <a:ext cx="358736" cy="475035"/>
              </a:xfrm>
              <a:prstGeom prst="rect">
                <a:avLst/>
              </a:prstGeom>
            </p:spPr>
            <p:txBody>
              <a:bodyPr anchor="ctr" rtlCol="false" tIns="49831" lIns="49831" bIns="49831" rIns="49831"/>
              <a:lstStyle/>
              <a:p>
                <a:pPr algn="ctr" marL="0" indent="0" lvl="0">
                  <a:lnSpc>
                    <a:spcPts val="4419"/>
                  </a:lnSpc>
                  <a:spcBef>
                    <a:spcPct val="0"/>
                  </a:spcBef>
                </a:pPr>
              </a:p>
            </p:txBody>
          </p:sp>
        </p:grpSp>
        <p:grpSp>
          <p:nvGrpSpPr>
            <p:cNvPr name="Group 57" id="57"/>
            <p:cNvGrpSpPr/>
            <p:nvPr/>
          </p:nvGrpSpPr>
          <p:grpSpPr>
            <a:xfrm rot="-10796848">
              <a:off x="910553" y="3569400"/>
              <a:ext cx="2479114" cy="1295618"/>
              <a:chOff x="0" y="0"/>
              <a:chExt cx="499220" cy="260899"/>
            </a:xfrm>
          </p:grpSpPr>
          <p:sp>
            <p:nvSpPr>
              <p:cNvPr name="Freeform 58" id="58"/>
              <p:cNvSpPr/>
              <p:nvPr/>
            </p:nvSpPr>
            <p:spPr>
              <a:xfrm flipH="false" flipV="false" rot="0">
                <a:off x="0" y="0"/>
                <a:ext cx="499220" cy="260899"/>
              </a:xfrm>
              <a:custGeom>
                <a:avLst/>
                <a:gdLst/>
                <a:ahLst/>
                <a:cxnLst/>
                <a:rect r="r" b="b" t="t" l="l"/>
                <a:pathLst>
                  <a:path h="260899" w="499220">
                    <a:moveTo>
                      <a:pt x="83276" y="0"/>
                    </a:moveTo>
                    <a:lnTo>
                      <a:pt x="415944" y="0"/>
                    </a:lnTo>
                    <a:cubicBezTo>
                      <a:pt x="461936" y="0"/>
                      <a:pt x="499220" y="37284"/>
                      <a:pt x="499220" y="83276"/>
                    </a:cubicBezTo>
                    <a:lnTo>
                      <a:pt x="499220" y="177623"/>
                    </a:lnTo>
                    <a:cubicBezTo>
                      <a:pt x="499220" y="199709"/>
                      <a:pt x="490446" y="220890"/>
                      <a:pt x="474829" y="236508"/>
                    </a:cubicBezTo>
                    <a:cubicBezTo>
                      <a:pt x="459211" y="252125"/>
                      <a:pt x="438030" y="260899"/>
                      <a:pt x="415944" y="260899"/>
                    </a:cubicBezTo>
                    <a:lnTo>
                      <a:pt x="83276" y="260899"/>
                    </a:lnTo>
                    <a:cubicBezTo>
                      <a:pt x="37284" y="260899"/>
                      <a:pt x="0" y="223615"/>
                      <a:pt x="0" y="177623"/>
                    </a:cubicBezTo>
                    <a:lnTo>
                      <a:pt x="0" y="83276"/>
                    </a:lnTo>
                    <a:cubicBezTo>
                      <a:pt x="0" y="61190"/>
                      <a:pt x="8774" y="40008"/>
                      <a:pt x="24391" y="24391"/>
                    </a:cubicBezTo>
                    <a:cubicBezTo>
                      <a:pt x="40008" y="8774"/>
                      <a:pt x="61190" y="0"/>
                      <a:pt x="83276" y="0"/>
                    </a:cubicBezTo>
                    <a:close/>
                  </a:path>
                </a:pathLst>
              </a:custGeom>
              <a:solidFill>
                <a:srgbClr val="76CDA9"/>
              </a:solidFill>
              <a:ln cap="sq">
                <a:noFill/>
                <a:prstDash val="solid"/>
                <a:miter/>
              </a:ln>
            </p:spPr>
          </p:sp>
          <p:sp>
            <p:nvSpPr>
              <p:cNvPr name="TextBox 59" id="59"/>
              <p:cNvSpPr txBox="true"/>
              <p:nvPr/>
            </p:nvSpPr>
            <p:spPr>
              <a:xfrm>
                <a:off x="0" y="-123825"/>
                <a:ext cx="499220" cy="384724"/>
              </a:xfrm>
              <a:prstGeom prst="rect">
                <a:avLst/>
              </a:prstGeom>
            </p:spPr>
            <p:txBody>
              <a:bodyPr anchor="ctr" rtlCol="false" tIns="49831" lIns="49831" bIns="49831" rIns="49831"/>
              <a:lstStyle/>
              <a:p>
                <a:pPr algn="ctr" marL="0" indent="0" lvl="0">
                  <a:lnSpc>
                    <a:spcPts val="4419"/>
                  </a:lnSpc>
                  <a:spcBef>
                    <a:spcPct val="0"/>
                  </a:spcBef>
                </a:pPr>
              </a:p>
            </p:txBody>
          </p:sp>
        </p:grpSp>
        <p:grpSp>
          <p:nvGrpSpPr>
            <p:cNvPr name="Group 60" id="60"/>
            <p:cNvGrpSpPr/>
            <p:nvPr/>
          </p:nvGrpSpPr>
          <p:grpSpPr>
            <a:xfrm rot="-10796848">
              <a:off x="2378773" y="3421739"/>
              <a:ext cx="824710" cy="99663"/>
              <a:chOff x="0" y="0"/>
              <a:chExt cx="166072" cy="20069"/>
            </a:xfrm>
          </p:grpSpPr>
          <p:sp>
            <p:nvSpPr>
              <p:cNvPr name="Freeform 61" id="61"/>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62" id="62"/>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63" id="63"/>
            <p:cNvGrpSpPr/>
            <p:nvPr/>
          </p:nvGrpSpPr>
          <p:grpSpPr>
            <a:xfrm rot="-10796848">
              <a:off x="1098106" y="3420565"/>
              <a:ext cx="824710" cy="99663"/>
              <a:chOff x="0" y="0"/>
              <a:chExt cx="166072" cy="20069"/>
            </a:xfrm>
          </p:grpSpPr>
          <p:sp>
            <p:nvSpPr>
              <p:cNvPr name="Freeform 64" id="64"/>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65" id="65"/>
              <p:cNvSpPr txBox="true"/>
              <p:nvPr/>
            </p:nvSpPr>
            <p:spPr>
              <a:xfrm>
                <a:off x="0" y="-123825"/>
                <a:ext cx="166072" cy="143894"/>
              </a:xfrm>
              <a:prstGeom prst="rect">
                <a:avLst/>
              </a:prstGeom>
            </p:spPr>
            <p:txBody>
              <a:bodyPr anchor="ctr" rtlCol="false" tIns="49831" lIns="49831" bIns="49831" rIns="49831"/>
              <a:lstStyle/>
              <a:p>
                <a:pPr algn="ctr">
                  <a:lnSpc>
                    <a:spcPts val="4419"/>
                  </a:lnSpc>
                </a:pPr>
              </a:p>
            </p:txBody>
          </p:sp>
        </p:grpSp>
        <p:grpSp>
          <p:nvGrpSpPr>
            <p:cNvPr name="Group 66" id="66"/>
            <p:cNvGrpSpPr/>
            <p:nvPr/>
          </p:nvGrpSpPr>
          <p:grpSpPr>
            <a:xfrm rot="-9867310">
              <a:off x="3354094" y="5283539"/>
              <a:ext cx="450227" cy="166499"/>
              <a:chOff x="0" y="0"/>
              <a:chExt cx="90662" cy="33528"/>
            </a:xfrm>
          </p:grpSpPr>
          <p:sp>
            <p:nvSpPr>
              <p:cNvPr name="Freeform 67" id="67"/>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lnTo>
                      <a:pt x="45331" y="0"/>
                    </a:lnTo>
                    <a:close/>
                  </a:path>
                </a:pathLst>
              </a:custGeom>
              <a:solidFill>
                <a:srgbClr val="EAEA28"/>
              </a:solidFill>
              <a:ln cap="rnd">
                <a:noFill/>
                <a:prstDash val="solid"/>
                <a:round/>
              </a:ln>
            </p:spPr>
          </p:sp>
          <p:sp>
            <p:nvSpPr>
              <p:cNvPr name="TextBox 68" id="68"/>
              <p:cNvSpPr txBox="true"/>
              <p:nvPr/>
            </p:nvSpPr>
            <p:spPr>
              <a:xfrm>
                <a:off x="76200" y="-47625"/>
                <a:ext cx="-61738" cy="4953"/>
              </a:xfrm>
              <a:prstGeom prst="rect">
                <a:avLst/>
              </a:prstGeom>
            </p:spPr>
            <p:txBody>
              <a:bodyPr anchor="ctr" rtlCol="false" tIns="49831" lIns="49831" bIns="49831" rIns="49831"/>
              <a:lstStyle/>
              <a:p>
                <a:pPr algn="ctr" marL="0" indent="0" lvl="0">
                  <a:lnSpc>
                    <a:spcPts val="4419"/>
                  </a:lnSpc>
                  <a:spcBef>
                    <a:spcPct val="0"/>
                  </a:spcBef>
                </a:pPr>
              </a:p>
            </p:txBody>
          </p:sp>
        </p:grpSp>
        <p:grpSp>
          <p:nvGrpSpPr>
            <p:cNvPr name="Group 69" id="69"/>
            <p:cNvGrpSpPr/>
            <p:nvPr/>
          </p:nvGrpSpPr>
          <p:grpSpPr>
            <a:xfrm rot="9604850">
              <a:off x="471635" y="5296826"/>
              <a:ext cx="450227" cy="166499"/>
              <a:chOff x="0" y="0"/>
              <a:chExt cx="90662" cy="33528"/>
            </a:xfrm>
          </p:grpSpPr>
          <p:sp>
            <p:nvSpPr>
              <p:cNvPr name="Freeform 70" id="70"/>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lnTo>
                      <a:pt x="45331" y="0"/>
                    </a:lnTo>
                    <a:close/>
                  </a:path>
                </a:pathLst>
              </a:custGeom>
              <a:solidFill>
                <a:srgbClr val="EAEA28"/>
              </a:solidFill>
              <a:ln cap="rnd">
                <a:noFill/>
                <a:prstDash val="solid"/>
                <a:round/>
              </a:ln>
            </p:spPr>
          </p:sp>
          <p:sp>
            <p:nvSpPr>
              <p:cNvPr name="TextBox 71" id="71"/>
              <p:cNvSpPr txBox="true"/>
              <p:nvPr/>
            </p:nvSpPr>
            <p:spPr>
              <a:xfrm>
                <a:off x="76200" y="-47625"/>
                <a:ext cx="-61738" cy="4953"/>
              </a:xfrm>
              <a:prstGeom prst="rect">
                <a:avLst/>
              </a:prstGeom>
            </p:spPr>
            <p:txBody>
              <a:bodyPr anchor="ctr" rtlCol="false" tIns="49831" lIns="49831" bIns="49831" rIns="49831"/>
              <a:lstStyle/>
              <a:p>
                <a:pPr algn="ctr" marL="0" indent="0" lvl="0">
                  <a:lnSpc>
                    <a:spcPts val="4419"/>
                  </a:lnSpc>
                  <a:spcBef>
                    <a:spcPct val="0"/>
                  </a:spcBef>
                </a:pPr>
              </a:p>
            </p:txBody>
          </p:sp>
        </p:grpSp>
        <p:grpSp>
          <p:nvGrpSpPr>
            <p:cNvPr name="Group 72" id="72"/>
            <p:cNvGrpSpPr/>
            <p:nvPr/>
          </p:nvGrpSpPr>
          <p:grpSpPr>
            <a:xfrm rot="19984">
              <a:off x="966805" y="5032936"/>
              <a:ext cx="2365175" cy="725067"/>
              <a:chOff x="0" y="0"/>
              <a:chExt cx="597833" cy="183271"/>
            </a:xfrm>
          </p:grpSpPr>
          <p:sp>
            <p:nvSpPr>
              <p:cNvPr name="Freeform 73" id="73"/>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E623F"/>
              </a:solidFill>
              <a:ln cap="sq">
                <a:noFill/>
                <a:prstDash val="solid"/>
                <a:miter/>
              </a:ln>
            </p:spPr>
          </p:sp>
          <p:sp>
            <p:nvSpPr>
              <p:cNvPr name="TextBox 74" id="74"/>
              <p:cNvSpPr txBox="true"/>
              <p:nvPr/>
            </p:nvSpPr>
            <p:spPr>
              <a:xfrm>
                <a:off x="127000" y="-123825"/>
                <a:ext cx="343833" cy="307096"/>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75" id="75"/>
            <p:cNvGrpSpPr/>
            <p:nvPr/>
          </p:nvGrpSpPr>
          <p:grpSpPr>
            <a:xfrm rot="19984">
              <a:off x="3105575" y="5592714"/>
              <a:ext cx="266384" cy="2452549"/>
              <a:chOff x="0" y="0"/>
              <a:chExt cx="39938" cy="367705"/>
            </a:xfrm>
          </p:grpSpPr>
          <p:sp>
            <p:nvSpPr>
              <p:cNvPr name="Freeform 76" id="76"/>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E623F"/>
              </a:solidFill>
              <a:ln cap="sq">
                <a:noFill/>
                <a:prstDash val="solid"/>
                <a:miter/>
              </a:ln>
            </p:spPr>
          </p:sp>
          <p:sp>
            <p:nvSpPr>
              <p:cNvPr name="TextBox 77" id="77"/>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78" id="78"/>
            <p:cNvGrpSpPr/>
            <p:nvPr/>
          </p:nvGrpSpPr>
          <p:grpSpPr>
            <a:xfrm rot="19984">
              <a:off x="919234" y="5592714"/>
              <a:ext cx="266384" cy="2452549"/>
              <a:chOff x="0" y="0"/>
              <a:chExt cx="39938" cy="367705"/>
            </a:xfrm>
          </p:grpSpPr>
          <p:sp>
            <p:nvSpPr>
              <p:cNvPr name="Freeform 79" id="79"/>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E623F"/>
              </a:solidFill>
              <a:ln cap="sq">
                <a:noFill/>
                <a:prstDash val="solid"/>
                <a:miter/>
              </a:ln>
            </p:spPr>
          </p:sp>
          <p:sp>
            <p:nvSpPr>
              <p:cNvPr name="TextBox 80" id="80"/>
              <p:cNvSpPr txBox="true"/>
              <p:nvPr/>
            </p:nvSpPr>
            <p:spPr>
              <a:xfrm>
                <a:off x="0" y="-123825"/>
                <a:ext cx="39938" cy="491530"/>
              </a:xfrm>
              <a:prstGeom prst="rect">
                <a:avLst/>
              </a:prstGeom>
            </p:spPr>
            <p:txBody>
              <a:bodyPr anchor="ctr" rtlCol="false" tIns="66929" lIns="66929" bIns="66929" rIns="66929"/>
              <a:lstStyle/>
              <a:p>
                <a:pPr algn="ctr" marL="0" indent="0" lvl="0">
                  <a:lnSpc>
                    <a:spcPts val="4420"/>
                  </a:lnSpc>
                  <a:spcBef>
                    <a:spcPct val="0"/>
                  </a:spcBef>
                </a:pPr>
              </a:p>
            </p:txBody>
          </p:sp>
        </p:grpSp>
        <p:grpSp>
          <p:nvGrpSpPr>
            <p:cNvPr name="Group 81" id="81"/>
            <p:cNvGrpSpPr/>
            <p:nvPr/>
          </p:nvGrpSpPr>
          <p:grpSpPr>
            <a:xfrm rot="-10780015">
              <a:off x="950868" y="7774532"/>
              <a:ext cx="2365175" cy="725067"/>
              <a:chOff x="0" y="0"/>
              <a:chExt cx="597833" cy="183271"/>
            </a:xfrm>
          </p:grpSpPr>
          <p:sp>
            <p:nvSpPr>
              <p:cNvPr name="Freeform 82" id="82"/>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E623F"/>
              </a:solidFill>
              <a:ln cap="sq">
                <a:noFill/>
                <a:prstDash val="solid"/>
                <a:miter/>
              </a:ln>
            </p:spPr>
          </p:sp>
          <p:sp>
            <p:nvSpPr>
              <p:cNvPr name="TextBox 83" id="83"/>
              <p:cNvSpPr txBox="true"/>
              <p:nvPr/>
            </p:nvSpPr>
            <p:spPr>
              <a:xfrm>
                <a:off x="127000" y="-123825"/>
                <a:ext cx="343833" cy="307096"/>
              </a:xfrm>
              <a:prstGeom prst="rect">
                <a:avLst/>
              </a:prstGeom>
            </p:spPr>
            <p:txBody>
              <a:bodyPr anchor="ctr" rtlCol="false" tIns="66929" lIns="66929" bIns="66929" rIns="66929"/>
              <a:lstStyle/>
              <a:p>
                <a:pPr algn="ctr" marL="0" indent="0" lvl="0">
                  <a:lnSpc>
                    <a:spcPts val="4420"/>
                  </a:lnSpc>
                  <a:spcBef>
                    <a:spcPct val="0"/>
                  </a:spcBef>
                </a:pPr>
              </a:p>
            </p:txBody>
          </p:sp>
        </p:grpSp>
      </p:grpSp>
      <p:grpSp>
        <p:nvGrpSpPr>
          <p:cNvPr name="Group 84" id="84"/>
          <p:cNvGrpSpPr/>
          <p:nvPr/>
        </p:nvGrpSpPr>
        <p:grpSpPr>
          <a:xfrm rot="0">
            <a:off x="1028700" y="1170087"/>
            <a:ext cx="9532124" cy="10029322"/>
            <a:chOff x="0" y="0"/>
            <a:chExt cx="12709499" cy="13372429"/>
          </a:xfrm>
        </p:grpSpPr>
        <p:sp>
          <p:nvSpPr>
            <p:cNvPr name="TextBox 85" id="85"/>
            <p:cNvSpPr txBox="true"/>
            <p:nvPr/>
          </p:nvSpPr>
          <p:spPr>
            <a:xfrm rot="0">
              <a:off x="0" y="76200"/>
              <a:ext cx="12709499" cy="661213"/>
            </a:xfrm>
            <a:prstGeom prst="rect">
              <a:avLst/>
            </a:prstGeom>
          </p:spPr>
          <p:txBody>
            <a:bodyPr anchor="t" rtlCol="false" tIns="0" lIns="0" bIns="0" rIns="0">
              <a:spAutoFit/>
            </a:bodyPr>
            <a:lstStyle/>
            <a:p>
              <a:pPr algn="l" marL="0" indent="0" lvl="0">
                <a:lnSpc>
                  <a:spcPts val="3629"/>
                </a:lnSpc>
                <a:spcBef>
                  <a:spcPct val="0"/>
                </a:spcBef>
              </a:pPr>
              <a:r>
                <a:rPr lang="en-US" sz="3629" spc="72">
                  <a:solidFill>
                    <a:srgbClr val="77D4F1"/>
                  </a:solidFill>
                  <a:latin typeface="Montserrat Bold"/>
                </a:rPr>
                <a:t>HOW DO WE STAND OUT?</a:t>
              </a:r>
            </a:p>
          </p:txBody>
        </p:sp>
        <p:sp>
          <p:nvSpPr>
            <p:cNvPr name="TextBox 86" id="86"/>
            <p:cNvSpPr txBox="true"/>
            <p:nvPr/>
          </p:nvSpPr>
          <p:spPr>
            <a:xfrm rot="0">
              <a:off x="0" y="1070566"/>
              <a:ext cx="12709499" cy="12301863"/>
            </a:xfrm>
            <a:prstGeom prst="rect">
              <a:avLst/>
            </a:prstGeom>
          </p:spPr>
          <p:txBody>
            <a:bodyPr anchor="t" rtlCol="false" tIns="0" lIns="0" bIns="0" rIns="0">
              <a:spAutoFit/>
            </a:bodyPr>
            <a:lstStyle/>
            <a:p>
              <a:pPr algn="just" marL="635507" indent="-317754" lvl="1">
                <a:lnSpc>
                  <a:spcPts val="4120"/>
                </a:lnSpc>
                <a:buFont typeface="Arial"/>
                <a:buChar char="•"/>
              </a:pPr>
              <a:r>
                <a:rPr lang="en-US" sz="2943" u="sng">
                  <a:solidFill>
                    <a:srgbClr val="FFFFFF"/>
                  </a:solidFill>
                  <a:latin typeface="PT Sans Bold"/>
                </a:rPr>
                <a:t>Environmental Leadership</a:t>
              </a:r>
              <a:r>
                <a:rPr lang="en-US" sz="2943">
                  <a:solidFill>
                    <a:srgbClr val="FFFFFF"/>
                  </a:solidFill>
                  <a:latin typeface="PT Sans"/>
                </a:rPr>
                <a:t>: Emphasize your unwavering commitment to reducing carbon emissions and environmental impact, positioning your platform as a leader in eco-friendly transportation.</a:t>
              </a:r>
            </a:p>
            <a:p>
              <a:pPr algn="just">
                <a:lnSpc>
                  <a:spcPts val="4120"/>
                </a:lnSpc>
              </a:pPr>
            </a:p>
            <a:p>
              <a:pPr algn="just" marL="635507" indent="-317754" lvl="1">
                <a:lnSpc>
                  <a:spcPts val="4120"/>
                </a:lnSpc>
                <a:buFont typeface="Arial"/>
                <a:buChar char="•"/>
              </a:pPr>
              <a:r>
                <a:rPr lang="en-US" sz="2943" u="sng">
                  <a:solidFill>
                    <a:srgbClr val="FFFFFF"/>
                  </a:solidFill>
                  <a:latin typeface="PT Sans Bold"/>
                </a:rPr>
                <a:t>Sustainability Metrics</a:t>
              </a:r>
              <a:r>
                <a:rPr lang="en-US" sz="2943">
                  <a:solidFill>
                    <a:srgbClr val="FFFFFF"/>
                  </a:solidFill>
                  <a:latin typeface="PT Sans"/>
                </a:rPr>
                <a:t>: Offer users clear information on how their carpooling contributes to reduced emissions, less traffic congestion, and improved air quality.</a:t>
              </a:r>
            </a:p>
            <a:p>
              <a:pPr algn="just">
                <a:lnSpc>
                  <a:spcPts val="4120"/>
                </a:lnSpc>
              </a:pPr>
            </a:p>
            <a:p>
              <a:pPr algn="just" marL="635507" indent="-317754" lvl="1">
                <a:lnSpc>
                  <a:spcPts val="4120"/>
                </a:lnSpc>
                <a:buFont typeface="Arial"/>
                <a:buChar char="•"/>
              </a:pPr>
              <a:r>
                <a:rPr lang="en-US" sz="2943" u="sng">
                  <a:solidFill>
                    <a:srgbClr val="FFFFFF"/>
                  </a:solidFill>
                  <a:latin typeface="PT Sans Bold"/>
                </a:rPr>
                <a:t>Environmental Challenges</a:t>
              </a:r>
              <a:r>
                <a:rPr lang="en-US" sz="2943">
                  <a:solidFill>
                    <a:srgbClr val="FFFFFF"/>
                  </a:solidFill>
                  <a:latin typeface="PT Sans"/>
                </a:rPr>
                <a:t>: Organize eco-friendly challenges and campaigns that encourage users to compete or collaborate in reducing their carbon footprint. Offer rewards for the most environmentally responsible users.</a:t>
              </a:r>
            </a:p>
            <a:p>
              <a:pPr algn="just">
                <a:lnSpc>
                  <a:spcPts val="4120"/>
                </a:lnSpc>
              </a:pPr>
            </a:p>
            <a:p>
              <a:pPr algn="just">
                <a:lnSpc>
                  <a:spcPts val="4120"/>
                </a:lnSpc>
              </a:pPr>
            </a:p>
            <a:p>
              <a:pPr>
                <a:lnSpc>
                  <a:spcPts val="4120"/>
                </a:lnSpc>
              </a:pPr>
            </a:p>
            <a:p>
              <a:pPr algn="l" marL="0" indent="0" lvl="0">
                <a:lnSpc>
                  <a:spcPts val="4120"/>
                </a:lnSpc>
                <a:spcBef>
                  <a:spcPct val="0"/>
                </a:spcBef>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F3B9B"/>
        </a:solidFill>
      </p:bgPr>
    </p:bg>
    <p:spTree>
      <p:nvGrpSpPr>
        <p:cNvPr id="1" name=""/>
        <p:cNvGrpSpPr/>
        <p:nvPr/>
      </p:nvGrpSpPr>
      <p:grpSpPr>
        <a:xfrm>
          <a:off x="0" y="0"/>
          <a:ext cx="0" cy="0"/>
          <a:chOff x="0" y="0"/>
          <a:chExt cx="0" cy="0"/>
        </a:xfrm>
      </p:grpSpPr>
      <p:grpSp>
        <p:nvGrpSpPr>
          <p:cNvPr name="Group 2" id="2"/>
          <p:cNvGrpSpPr/>
          <p:nvPr/>
        </p:nvGrpSpPr>
        <p:grpSpPr>
          <a:xfrm rot="0">
            <a:off x="7447454" y="8748451"/>
            <a:ext cx="11545794" cy="2038350"/>
            <a:chOff x="0" y="0"/>
            <a:chExt cx="15394392" cy="2717800"/>
          </a:xfrm>
        </p:grpSpPr>
        <p:grpSp>
          <p:nvGrpSpPr>
            <p:cNvPr name="Group 3" id="3"/>
            <p:cNvGrpSpPr/>
            <p:nvPr/>
          </p:nvGrpSpPr>
          <p:grpSpPr>
            <a:xfrm rot="0">
              <a:off x="0" y="0"/>
              <a:ext cx="15394392" cy="2717800"/>
              <a:chOff x="0" y="0"/>
              <a:chExt cx="3040868" cy="536849"/>
            </a:xfrm>
          </p:grpSpPr>
          <p:sp>
            <p:nvSpPr>
              <p:cNvPr name="Freeform 4" id="4"/>
              <p:cNvSpPr/>
              <p:nvPr/>
            </p:nvSpPr>
            <p:spPr>
              <a:xfrm flipH="false" flipV="false" rot="0">
                <a:off x="0" y="0"/>
                <a:ext cx="3040867" cy="536849"/>
              </a:xfrm>
              <a:custGeom>
                <a:avLst/>
                <a:gdLst/>
                <a:ahLst/>
                <a:cxnLst/>
                <a:rect r="r" b="b" t="t" l="l"/>
                <a:pathLst>
                  <a:path h="536849" w="3040867">
                    <a:moveTo>
                      <a:pt x="0" y="0"/>
                    </a:moveTo>
                    <a:lnTo>
                      <a:pt x="3040867" y="0"/>
                    </a:lnTo>
                    <a:lnTo>
                      <a:pt x="3040867" y="536849"/>
                    </a:lnTo>
                    <a:lnTo>
                      <a:pt x="0" y="536849"/>
                    </a:lnTo>
                    <a:close/>
                  </a:path>
                </a:pathLst>
              </a:custGeom>
              <a:solidFill>
                <a:srgbClr val="6D738D"/>
              </a:solidFill>
            </p:spPr>
          </p:sp>
          <p:sp>
            <p:nvSpPr>
              <p:cNvPr name="TextBox 5" id="5"/>
              <p:cNvSpPr txBox="true"/>
              <p:nvPr/>
            </p:nvSpPr>
            <p:spPr>
              <a:xfrm>
                <a:off x="0" y="-123825"/>
                <a:ext cx="3040868" cy="660674"/>
              </a:xfrm>
              <a:prstGeom prst="rect">
                <a:avLst/>
              </a:prstGeom>
            </p:spPr>
            <p:txBody>
              <a:bodyPr anchor="ctr" rtlCol="false" tIns="50800" lIns="50800" bIns="50800" rIns="50800"/>
              <a:lstStyle/>
              <a:p>
                <a:pPr algn="ctr">
                  <a:lnSpc>
                    <a:spcPts val="4420"/>
                  </a:lnSpc>
                </a:pPr>
              </a:p>
            </p:txBody>
          </p:sp>
        </p:grpSp>
        <p:grpSp>
          <p:nvGrpSpPr>
            <p:cNvPr name="Group 6" id="6"/>
            <p:cNvGrpSpPr/>
            <p:nvPr/>
          </p:nvGrpSpPr>
          <p:grpSpPr>
            <a:xfrm rot="0">
              <a:off x="8054100" y="858825"/>
              <a:ext cx="2788000" cy="93675"/>
              <a:chOff x="0" y="0"/>
              <a:chExt cx="547795" cy="18406"/>
            </a:xfrm>
          </p:grpSpPr>
          <p:sp>
            <p:nvSpPr>
              <p:cNvPr name="Freeform 7" id="7"/>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8" id="8"/>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9" id="9"/>
            <p:cNvGrpSpPr/>
            <p:nvPr/>
          </p:nvGrpSpPr>
          <p:grpSpPr>
            <a:xfrm rot="0">
              <a:off x="344500" y="858825"/>
              <a:ext cx="2788000" cy="93675"/>
              <a:chOff x="0" y="0"/>
              <a:chExt cx="547795" cy="18406"/>
            </a:xfrm>
          </p:grpSpPr>
          <p:sp>
            <p:nvSpPr>
              <p:cNvPr name="Freeform 10" id="10"/>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1" id="11"/>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2" id="12"/>
            <p:cNvGrpSpPr/>
            <p:nvPr/>
          </p:nvGrpSpPr>
          <p:grpSpPr>
            <a:xfrm rot="0">
              <a:off x="11908900" y="858825"/>
              <a:ext cx="2788000" cy="93675"/>
              <a:chOff x="0" y="0"/>
              <a:chExt cx="547795" cy="18406"/>
            </a:xfrm>
          </p:grpSpPr>
          <p:sp>
            <p:nvSpPr>
              <p:cNvPr name="Freeform 13" id="1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4" id="1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5" id="15"/>
            <p:cNvGrpSpPr/>
            <p:nvPr/>
          </p:nvGrpSpPr>
          <p:grpSpPr>
            <a:xfrm rot="0">
              <a:off x="4199300" y="858825"/>
              <a:ext cx="2788000" cy="93675"/>
              <a:chOff x="0" y="0"/>
              <a:chExt cx="547795" cy="18406"/>
            </a:xfrm>
          </p:grpSpPr>
          <p:sp>
            <p:nvSpPr>
              <p:cNvPr name="Freeform 16" id="1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7" id="1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18" id="18"/>
          <p:cNvGrpSpPr/>
          <p:nvPr/>
        </p:nvGrpSpPr>
        <p:grpSpPr>
          <a:xfrm rot="0">
            <a:off x="6963336" y="3807422"/>
            <a:ext cx="18329941" cy="5930491"/>
            <a:chOff x="0" y="0"/>
            <a:chExt cx="24439921" cy="7907321"/>
          </a:xfrm>
        </p:grpSpPr>
        <p:sp>
          <p:nvSpPr>
            <p:cNvPr name="Freeform 19" id="19"/>
            <p:cNvSpPr/>
            <p:nvPr/>
          </p:nvSpPr>
          <p:spPr>
            <a:xfrm flipH="false" flipV="false" rot="5400000">
              <a:off x="58462" y="1466152"/>
              <a:ext cx="4176507" cy="4293431"/>
            </a:xfrm>
            <a:custGeom>
              <a:avLst/>
              <a:gdLst/>
              <a:ahLst/>
              <a:cxnLst/>
              <a:rect r="r" b="b" t="t" l="l"/>
              <a:pathLst>
                <a:path h="4293431" w="4176507">
                  <a:moveTo>
                    <a:pt x="0" y="0"/>
                  </a:moveTo>
                  <a:lnTo>
                    <a:pt x="4176507" y="0"/>
                  </a:lnTo>
                  <a:lnTo>
                    <a:pt x="4176507" y="4293431"/>
                  </a:lnTo>
                  <a:lnTo>
                    <a:pt x="0" y="4293431"/>
                  </a:lnTo>
                  <a:lnTo>
                    <a:pt x="0" y="0"/>
                  </a:lnTo>
                  <a:close/>
                </a:path>
              </a:pathLst>
            </a:custGeom>
            <a:blipFill>
              <a:blip r:embed="rId2"/>
              <a:stretch>
                <a:fillRect l="0" t="-3672" r="0" b="-5473"/>
              </a:stretch>
            </a:blipFill>
          </p:spPr>
        </p:sp>
        <p:sp>
          <p:nvSpPr>
            <p:cNvPr name="Freeform 20" id="20"/>
            <p:cNvSpPr/>
            <p:nvPr/>
          </p:nvSpPr>
          <p:spPr>
            <a:xfrm flipH="false" flipV="false" rot="0">
              <a:off x="3531138" y="0"/>
              <a:ext cx="20908783" cy="7907321"/>
            </a:xfrm>
            <a:custGeom>
              <a:avLst/>
              <a:gdLst/>
              <a:ahLst/>
              <a:cxnLst/>
              <a:rect r="r" b="b" t="t" l="l"/>
              <a:pathLst>
                <a:path h="7907321" w="20908783">
                  <a:moveTo>
                    <a:pt x="0" y="0"/>
                  </a:moveTo>
                  <a:lnTo>
                    <a:pt x="20908783" y="0"/>
                  </a:lnTo>
                  <a:lnTo>
                    <a:pt x="20908783" y="7907321"/>
                  </a:lnTo>
                  <a:lnTo>
                    <a:pt x="0" y="790732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grpSp>
        <p:nvGrpSpPr>
          <p:cNvPr name="Group 21" id="21"/>
          <p:cNvGrpSpPr/>
          <p:nvPr/>
        </p:nvGrpSpPr>
        <p:grpSpPr>
          <a:xfrm rot="-5400000">
            <a:off x="-1296251" y="831850"/>
            <a:ext cx="11215802" cy="8623300"/>
            <a:chOff x="0" y="0"/>
            <a:chExt cx="2953956" cy="2271157"/>
          </a:xfrm>
        </p:grpSpPr>
        <p:sp>
          <p:nvSpPr>
            <p:cNvPr name="Freeform 22" id="22"/>
            <p:cNvSpPr/>
            <p:nvPr/>
          </p:nvSpPr>
          <p:spPr>
            <a:xfrm flipH="false" flipV="false" rot="0">
              <a:off x="0" y="0"/>
              <a:ext cx="2953956" cy="2271157"/>
            </a:xfrm>
            <a:custGeom>
              <a:avLst/>
              <a:gdLst/>
              <a:ahLst/>
              <a:cxnLst/>
              <a:rect r="r" b="b" t="t" l="l"/>
              <a:pathLst>
                <a:path h="2271157" w="2953956">
                  <a:moveTo>
                    <a:pt x="0" y="0"/>
                  </a:moveTo>
                  <a:lnTo>
                    <a:pt x="2953956" y="0"/>
                  </a:lnTo>
                  <a:lnTo>
                    <a:pt x="2953956" y="2271157"/>
                  </a:lnTo>
                  <a:lnTo>
                    <a:pt x="0" y="2271157"/>
                  </a:lnTo>
                  <a:close/>
                </a:path>
              </a:pathLst>
            </a:custGeom>
            <a:solidFill>
              <a:srgbClr val="0B1541"/>
            </a:solidFill>
          </p:spPr>
        </p:sp>
        <p:sp>
          <p:nvSpPr>
            <p:cNvPr name="TextBox 23" id="23"/>
            <p:cNvSpPr txBox="true"/>
            <p:nvPr/>
          </p:nvSpPr>
          <p:spPr>
            <a:xfrm>
              <a:off x="0" y="-123825"/>
              <a:ext cx="2953956" cy="2394982"/>
            </a:xfrm>
            <a:prstGeom prst="rect">
              <a:avLst/>
            </a:prstGeom>
          </p:spPr>
          <p:txBody>
            <a:bodyPr anchor="ctr" rtlCol="false" tIns="50800" lIns="50800" bIns="50800" rIns="50800"/>
            <a:lstStyle/>
            <a:p>
              <a:pPr algn="ctr">
                <a:lnSpc>
                  <a:spcPts val="4420"/>
                </a:lnSpc>
              </a:pPr>
            </a:p>
          </p:txBody>
        </p:sp>
      </p:grpSp>
      <p:grpSp>
        <p:nvGrpSpPr>
          <p:cNvPr name="Group 24" id="24"/>
          <p:cNvGrpSpPr/>
          <p:nvPr/>
        </p:nvGrpSpPr>
        <p:grpSpPr>
          <a:xfrm rot="0">
            <a:off x="754610" y="1028700"/>
            <a:ext cx="4363130" cy="6248809"/>
            <a:chOff x="0" y="0"/>
            <a:chExt cx="5817507" cy="8331745"/>
          </a:xfrm>
        </p:grpSpPr>
        <p:sp>
          <p:nvSpPr>
            <p:cNvPr name="TextBox 25" id="25"/>
            <p:cNvSpPr txBox="true"/>
            <p:nvPr/>
          </p:nvSpPr>
          <p:spPr>
            <a:xfrm rot="0">
              <a:off x="0" y="76200"/>
              <a:ext cx="5817507" cy="704354"/>
            </a:xfrm>
            <a:prstGeom prst="rect">
              <a:avLst/>
            </a:prstGeom>
          </p:spPr>
          <p:txBody>
            <a:bodyPr anchor="t" rtlCol="false" tIns="0" lIns="0" bIns="0" rIns="0">
              <a:spAutoFit/>
            </a:bodyPr>
            <a:lstStyle/>
            <a:p>
              <a:pPr algn="l" marL="0" indent="0" lvl="0">
                <a:lnSpc>
                  <a:spcPts val="3841"/>
                </a:lnSpc>
                <a:spcBef>
                  <a:spcPct val="0"/>
                </a:spcBef>
              </a:pPr>
              <a:r>
                <a:rPr lang="en-US" sz="3841" spc="76">
                  <a:solidFill>
                    <a:srgbClr val="A87CDF"/>
                  </a:solidFill>
                  <a:latin typeface="Montserrat Bold"/>
                </a:rPr>
                <a:t>TECH STACK </a:t>
              </a:r>
            </a:p>
          </p:txBody>
        </p:sp>
        <p:sp>
          <p:nvSpPr>
            <p:cNvPr name="TextBox 26" id="26"/>
            <p:cNvSpPr txBox="true"/>
            <p:nvPr/>
          </p:nvSpPr>
          <p:spPr>
            <a:xfrm rot="0">
              <a:off x="0" y="1905484"/>
              <a:ext cx="5817507" cy="4501733"/>
            </a:xfrm>
            <a:prstGeom prst="rect">
              <a:avLst/>
            </a:prstGeom>
          </p:spPr>
          <p:txBody>
            <a:bodyPr anchor="t" rtlCol="false" tIns="0" lIns="0" bIns="0" rIns="0">
              <a:spAutoFit/>
            </a:bodyPr>
            <a:lstStyle/>
            <a:p>
              <a:pPr>
                <a:lnSpc>
                  <a:spcPts val="2987"/>
                </a:lnSpc>
              </a:pPr>
              <a:r>
                <a:rPr lang="en-US" sz="2987" spc="59">
                  <a:solidFill>
                    <a:srgbClr val="FFFFFF"/>
                  </a:solidFill>
                  <a:latin typeface="Montserrat Bold"/>
                </a:rPr>
                <a:t>FRONTEND:-</a:t>
              </a:r>
            </a:p>
            <a:p>
              <a:pPr>
                <a:lnSpc>
                  <a:spcPts val="2987"/>
                </a:lnSpc>
              </a:pPr>
              <a:r>
                <a:rPr lang="en-US" sz="2987" spc="59">
                  <a:solidFill>
                    <a:srgbClr val="FFFFFF"/>
                  </a:solidFill>
                  <a:latin typeface="Montserrat Bold"/>
                </a:rPr>
                <a:t>1) HTML</a:t>
              </a:r>
            </a:p>
            <a:p>
              <a:pPr>
                <a:lnSpc>
                  <a:spcPts val="2987"/>
                </a:lnSpc>
              </a:pPr>
              <a:r>
                <a:rPr lang="en-US" sz="2987" spc="59">
                  <a:solidFill>
                    <a:srgbClr val="FFFFFF"/>
                  </a:solidFill>
                  <a:latin typeface="Montserrat Bold"/>
                </a:rPr>
                <a:t>2) CSS</a:t>
              </a:r>
            </a:p>
            <a:p>
              <a:pPr>
                <a:lnSpc>
                  <a:spcPts val="2987"/>
                </a:lnSpc>
              </a:pPr>
              <a:r>
                <a:rPr lang="en-US" sz="2987" spc="59">
                  <a:solidFill>
                    <a:srgbClr val="FFFFFF"/>
                  </a:solidFill>
                  <a:latin typeface="Montserrat Bold"/>
                </a:rPr>
                <a:t>3) JAVASCRIPT</a:t>
              </a:r>
            </a:p>
            <a:p>
              <a:pPr>
                <a:lnSpc>
                  <a:spcPts val="2987"/>
                </a:lnSpc>
              </a:pPr>
              <a:r>
                <a:rPr lang="en-US" sz="2987" spc="59">
                  <a:solidFill>
                    <a:srgbClr val="FFFFFF"/>
                  </a:solidFill>
                  <a:latin typeface="Montserrat Bold"/>
                </a:rPr>
                <a:t>4) REACTJS</a:t>
              </a:r>
            </a:p>
            <a:p>
              <a:pPr>
                <a:lnSpc>
                  <a:spcPts val="2987"/>
                </a:lnSpc>
              </a:pPr>
            </a:p>
            <a:p>
              <a:pPr>
                <a:lnSpc>
                  <a:spcPts val="2987"/>
                </a:lnSpc>
              </a:pPr>
              <a:r>
                <a:rPr lang="en-US" sz="2987" spc="59">
                  <a:solidFill>
                    <a:srgbClr val="FFFFFF"/>
                  </a:solidFill>
                  <a:latin typeface="Montserrat Bold"/>
                </a:rPr>
                <a:t>BACKEND:-</a:t>
              </a:r>
            </a:p>
            <a:p>
              <a:pPr>
                <a:lnSpc>
                  <a:spcPts val="2987"/>
                </a:lnSpc>
              </a:pPr>
              <a:r>
                <a:rPr lang="en-US" sz="2987" spc="59">
                  <a:solidFill>
                    <a:srgbClr val="FFFFFF"/>
                  </a:solidFill>
                  <a:latin typeface="Montserrat Bold"/>
                </a:rPr>
                <a:t>1) NODEJS</a:t>
              </a:r>
            </a:p>
            <a:p>
              <a:pPr>
                <a:lnSpc>
                  <a:spcPts val="2987"/>
                </a:lnSpc>
              </a:pPr>
              <a:r>
                <a:rPr lang="en-US" sz="2987" spc="59">
                  <a:solidFill>
                    <a:srgbClr val="FFFFFF"/>
                  </a:solidFill>
                  <a:latin typeface="Montserrat Bold"/>
                </a:rPr>
                <a:t>2) MONGO DB</a:t>
              </a:r>
            </a:p>
          </p:txBody>
        </p:sp>
        <p:sp>
          <p:nvSpPr>
            <p:cNvPr name="TextBox 27" id="27"/>
            <p:cNvSpPr txBox="true"/>
            <p:nvPr/>
          </p:nvSpPr>
          <p:spPr>
            <a:xfrm rot="0">
              <a:off x="0" y="1123273"/>
              <a:ext cx="5817507" cy="523603"/>
            </a:xfrm>
            <a:prstGeom prst="rect">
              <a:avLst/>
            </a:prstGeom>
          </p:spPr>
          <p:txBody>
            <a:bodyPr anchor="t" rtlCol="false" tIns="0" lIns="0" bIns="0" rIns="0">
              <a:spAutoFit/>
            </a:bodyPr>
            <a:lstStyle/>
            <a:p>
              <a:pPr algn="l" marL="0" indent="0" lvl="0">
                <a:lnSpc>
                  <a:spcPts val="3286"/>
                </a:lnSpc>
                <a:spcBef>
                  <a:spcPct val="0"/>
                </a:spcBef>
              </a:pPr>
            </a:p>
          </p:txBody>
        </p:sp>
        <p:sp>
          <p:nvSpPr>
            <p:cNvPr name="TextBox 28" id="28"/>
            <p:cNvSpPr txBox="true"/>
            <p:nvPr/>
          </p:nvSpPr>
          <p:spPr>
            <a:xfrm rot="0">
              <a:off x="0" y="7786315"/>
              <a:ext cx="5817507" cy="545430"/>
            </a:xfrm>
            <a:prstGeom prst="rect">
              <a:avLst/>
            </a:prstGeom>
          </p:spPr>
          <p:txBody>
            <a:bodyPr anchor="t" rtlCol="false" tIns="0" lIns="0" bIns="0" rIns="0">
              <a:spAutoFit/>
            </a:bodyPr>
            <a:lstStyle/>
            <a:p>
              <a:pPr algn="l" marL="0" indent="0" lvl="0">
                <a:lnSpc>
                  <a:spcPts val="2987"/>
                </a:lnSpc>
                <a:spcBef>
                  <a:spcPct val="0"/>
                </a:spcBef>
              </a:pPr>
            </a:p>
          </p:txBody>
        </p:sp>
        <p:sp>
          <p:nvSpPr>
            <p:cNvPr name="TextBox 29" id="29"/>
            <p:cNvSpPr txBox="true"/>
            <p:nvPr/>
          </p:nvSpPr>
          <p:spPr>
            <a:xfrm rot="0">
              <a:off x="0" y="7004104"/>
              <a:ext cx="5817507" cy="523603"/>
            </a:xfrm>
            <a:prstGeom prst="rect">
              <a:avLst/>
            </a:prstGeom>
          </p:spPr>
          <p:txBody>
            <a:bodyPr anchor="t" rtlCol="false" tIns="0" lIns="0" bIns="0" rIns="0">
              <a:spAutoFit/>
            </a:bodyPr>
            <a:lstStyle/>
            <a:p>
              <a:pPr algn="l" marL="0" indent="0" lvl="0">
                <a:lnSpc>
                  <a:spcPts val="3286"/>
                </a:lnSpc>
                <a:spcBef>
                  <a:spcPct val="0"/>
                </a:spcBef>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F3B9B"/>
        </a:solidFill>
      </p:bgPr>
    </p:bg>
    <p:spTree>
      <p:nvGrpSpPr>
        <p:cNvPr id="1" name=""/>
        <p:cNvGrpSpPr/>
        <p:nvPr/>
      </p:nvGrpSpPr>
      <p:grpSpPr>
        <a:xfrm>
          <a:off x="0" y="0"/>
          <a:ext cx="0" cy="0"/>
          <a:chOff x="0" y="0"/>
          <a:chExt cx="0" cy="0"/>
        </a:xfrm>
      </p:grpSpPr>
      <p:grpSp>
        <p:nvGrpSpPr>
          <p:cNvPr name="Group 2" id="2"/>
          <p:cNvGrpSpPr/>
          <p:nvPr/>
        </p:nvGrpSpPr>
        <p:grpSpPr>
          <a:xfrm rot="-5400000">
            <a:off x="-6803167" y="367449"/>
            <a:ext cx="11215802" cy="8623300"/>
            <a:chOff x="0" y="0"/>
            <a:chExt cx="2953956" cy="2271157"/>
          </a:xfrm>
        </p:grpSpPr>
        <p:sp>
          <p:nvSpPr>
            <p:cNvPr name="Freeform 3" id="3"/>
            <p:cNvSpPr/>
            <p:nvPr/>
          </p:nvSpPr>
          <p:spPr>
            <a:xfrm flipH="false" flipV="false" rot="0">
              <a:off x="0" y="0"/>
              <a:ext cx="2953956" cy="2271157"/>
            </a:xfrm>
            <a:custGeom>
              <a:avLst/>
              <a:gdLst/>
              <a:ahLst/>
              <a:cxnLst/>
              <a:rect r="r" b="b" t="t" l="l"/>
              <a:pathLst>
                <a:path h="2271157" w="2953956">
                  <a:moveTo>
                    <a:pt x="0" y="0"/>
                  </a:moveTo>
                  <a:lnTo>
                    <a:pt x="2953956" y="0"/>
                  </a:lnTo>
                  <a:lnTo>
                    <a:pt x="2953956" y="2271157"/>
                  </a:lnTo>
                  <a:lnTo>
                    <a:pt x="0" y="2271157"/>
                  </a:lnTo>
                  <a:close/>
                </a:path>
              </a:pathLst>
            </a:custGeom>
            <a:solidFill>
              <a:srgbClr val="0B1541"/>
            </a:solidFill>
          </p:spPr>
        </p:sp>
        <p:sp>
          <p:nvSpPr>
            <p:cNvPr name="TextBox 4" id="4"/>
            <p:cNvSpPr txBox="true"/>
            <p:nvPr/>
          </p:nvSpPr>
          <p:spPr>
            <a:xfrm>
              <a:off x="0" y="-123825"/>
              <a:ext cx="2953956" cy="2394982"/>
            </a:xfrm>
            <a:prstGeom prst="rect">
              <a:avLst/>
            </a:prstGeom>
          </p:spPr>
          <p:txBody>
            <a:bodyPr anchor="ctr" rtlCol="false" tIns="50800" lIns="50800" bIns="50800" rIns="50800"/>
            <a:lstStyle/>
            <a:p>
              <a:pPr algn="ctr">
                <a:lnSpc>
                  <a:spcPts val="4420"/>
                </a:lnSpc>
              </a:pPr>
            </a:p>
          </p:txBody>
        </p:sp>
      </p:grpSp>
      <p:sp>
        <p:nvSpPr>
          <p:cNvPr name="Freeform 5" id="5"/>
          <p:cNvSpPr/>
          <p:nvPr/>
        </p:nvSpPr>
        <p:spPr>
          <a:xfrm flipH="false" flipV="false" rot="0">
            <a:off x="285750" y="271583"/>
            <a:ext cx="6162778" cy="3293701"/>
          </a:xfrm>
          <a:custGeom>
            <a:avLst/>
            <a:gdLst/>
            <a:ahLst/>
            <a:cxnLst/>
            <a:rect r="r" b="b" t="t" l="l"/>
            <a:pathLst>
              <a:path h="3293701" w="6162778">
                <a:moveTo>
                  <a:pt x="0" y="0"/>
                </a:moveTo>
                <a:lnTo>
                  <a:pt x="6162778" y="0"/>
                </a:lnTo>
                <a:lnTo>
                  <a:pt x="6162778" y="3293700"/>
                </a:lnTo>
                <a:lnTo>
                  <a:pt x="0" y="3293700"/>
                </a:lnTo>
                <a:lnTo>
                  <a:pt x="0" y="0"/>
                </a:lnTo>
                <a:close/>
              </a:path>
            </a:pathLst>
          </a:custGeom>
          <a:blipFill>
            <a:blip r:embed="rId2"/>
            <a:stretch>
              <a:fillRect l="0" t="0" r="0" b="0"/>
            </a:stretch>
          </a:blipFill>
        </p:spPr>
      </p:sp>
      <p:sp>
        <p:nvSpPr>
          <p:cNvPr name="Freeform 6" id="6"/>
          <p:cNvSpPr/>
          <p:nvPr/>
        </p:nvSpPr>
        <p:spPr>
          <a:xfrm flipH="false" flipV="false" rot="0">
            <a:off x="6634249" y="2702729"/>
            <a:ext cx="11653751" cy="7386444"/>
          </a:xfrm>
          <a:custGeom>
            <a:avLst/>
            <a:gdLst/>
            <a:ahLst/>
            <a:cxnLst/>
            <a:rect r="r" b="b" t="t" l="l"/>
            <a:pathLst>
              <a:path h="7386444" w="11653751">
                <a:moveTo>
                  <a:pt x="0" y="0"/>
                </a:moveTo>
                <a:lnTo>
                  <a:pt x="11653751" y="0"/>
                </a:lnTo>
                <a:lnTo>
                  <a:pt x="11653751" y="7386444"/>
                </a:lnTo>
                <a:lnTo>
                  <a:pt x="0" y="7386444"/>
                </a:lnTo>
                <a:lnTo>
                  <a:pt x="0" y="0"/>
                </a:lnTo>
                <a:close/>
              </a:path>
            </a:pathLst>
          </a:custGeom>
          <a:blipFill>
            <a:blip r:embed="rId3"/>
            <a:stretch>
              <a:fillRect l="-1513" t="0" r="-1513" b="0"/>
            </a:stretch>
          </a:blipFill>
        </p:spPr>
      </p:sp>
      <p:sp>
        <p:nvSpPr>
          <p:cNvPr name="TextBox 7" id="7"/>
          <p:cNvSpPr txBox="true"/>
          <p:nvPr/>
        </p:nvSpPr>
        <p:spPr>
          <a:xfrm rot="0">
            <a:off x="8534338" y="90608"/>
            <a:ext cx="3224138" cy="784227"/>
          </a:xfrm>
          <a:prstGeom prst="rect">
            <a:avLst/>
          </a:prstGeom>
        </p:spPr>
        <p:txBody>
          <a:bodyPr anchor="t" rtlCol="false" tIns="0" lIns="0" bIns="0" rIns="0">
            <a:spAutoFit/>
          </a:bodyPr>
          <a:lstStyle/>
          <a:p>
            <a:pPr algn="ctr">
              <a:lnSpc>
                <a:spcPts val="6799"/>
              </a:lnSpc>
              <a:spcBef>
                <a:spcPct val="0"/>
              </a:spcBef>
            </a:pPr>
            <a:r>
              <a:rPr lang="en-US" sz="3999">
                <a:solidFill>
                  <a:srgbClr val="FFFFFF"/>
                </a:solidFill>
                <a:latin typeface="PT Sans Bold"/>
              </a:rPr>
              <a:t>UML DIAGRAM</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4AD00"/>
        </a:solidFill>
      </p:bgPr>
    </p:bg>
    <p:spTree>
      <p:nvGrpSpPr>
        <p:cNvPr id="1" name=""/>
        <p:cNvGrpSpPr/>
        <p:nvPr/>
      </p:nvGrpSpPr>
      <p:grpSpPr>
        <a:xfrm>
          <a:off x="0" y="0"/>
          <a:ext cx="0" cy="0"/>
          <a:chOff x="0" y="0"/>
          <a:chExt cx="0" cy="0"/>
        </a:xfrm>
      </p:grpSpPr>
      <p:grpSp>
        <p:nvGrpSpPr>
          <p:cNvPr name="Group 2" id="2"/>
          <p:cNvGrpSpPr/>
          <p:nvPr/>
        </p:nvGrpSpPr>
        <p:grpSpPr>
          <a:xfrm rot="-5400000">
            <a:off x="1199402" y="5108372"/>
            <a:ext cx="13664400" cy="70256"/>
            <a:chOff x="0" y="0"/>
            <a:chExt cx="18219200" cy="93675"/>
          </a:xfrm>
        </p:grpSpPr>
        <p:grpSp>
          <p:nvGrpSpPr>
            <p:cNvPr name="Group 3" id="3"/>
            <p:cNvGrpSpPr/>
            <p:nvPr/>
          </p:nvGrpSpPr>
          <p:grpSpPr>
            <a:xfrm rot="0">
              <a:off x="0" y="0"/>
              <a:ext cx="2788000" cy="93675"/>
              <a:chOff x="0" y="0"/>
              <a:chExt cx="547795" cy="18406"/>
            </a:xfrm>
          </p:grpSpPr>
          <p:sp>
            <p:nvSpPr>
              <p:cNvPr name="Freeform 4" id="4"/>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5" id="5"/>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6" id="6"/>
            <p:cNvGrpSpPr/>
            <p:nvPr/>
          </p:nvGrpSpPr>
          <p:grpSpPr>
            <a:xfrm rot="0">
              <a:off x="11570400" y="0"/>
              <a:ext cx="2788000" cy="93675"/>
              <a:chOff x="0" y="0"/>
              <a:chExt cx="547795" cy="18406"/>
            </a:xfrm>
          </p:grpSpPr>
          <p:sp>
            <p:nvSpPr>
              <p:cNvPr name="Freeform 7" id="7"/>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8" id="8"/>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9" id="9"/>
            <p:cNvGrpSpPr/>
            <p:nvPr/>
          </p:nvGrpSpPr>
          <p:grpSpPr>
            <a:xfrm rot="0">
              <a:off x="3860800" y="0"/>
              <a:ext cx="2788000" cy="93675"/>
              <a:chOff x="0" y="0"/>
              <a:chExt cx="547795" cy="18406"/>
            </a:xfrm>
          </p:grpSpPr>
          <p:sp>
            <p:nvSpPr>
              <p:cNvPr name="Freeform 10" id="10"/>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1" id="11"/>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2" id="12"/>
            <p:cNvGrpSpPr/>
            <p:nvPr/>
          </p:nvGrpSpPr>
          <p:grpSpPr>
            <a:xfrm rot="0">
              <a:off x="15431200" y="0"/>
              <a:ext cx="2788000" cy="93675"/>
              <a:chOff x="0" y="0"/>
              <a:chExt cx="547795" cy="18406"/>
            </a:xfrm>
          </p:grpSpPr>
          <p:sp>
            <p:nvSpPr>
              <p:cNvPr name="Freeform 13" id="1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4" id="1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5" id="15"/>
            <p:cNvGrpSpPr/>
            <p:nvPr/>
          </p:nvGrpSpPr>
          <p:grpSpPr>
            <a:xfrm rot="0">
              <a:off x="7715600" y="0"/>
              <a:ext cx="2788000" cy="93675"/>
              <a:chOff x="0" y="0"/>
              <a:chExt cx="547795" cy="18406"/>
            </a:xfrm>
          </p:grpSpPr>
          <p:sp>
            <p:nvSpPr>
              <p:cNvPr name="Freeform 16" id="1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7" id="1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grpSp>
        <p:nvGrpSpPr>
          <p:cNvPr name="Group 18" id="18"/>
          <p:cNvGrpSpPr/>
          <p:nvPr/>
        </p:nvGrpSpPr>
        <p:grpSpPr>
          <a:xfrm rot="-5400000">
            <a:off x="-2868083" y="462699"/>
            <a:ext cx="11215802" cy="8432800"/>
            <a:chOff x="0" y="0"/>
            <a:chExt cx="2953956" cy="2220984"/>
          </a:xfrm>
        </p:grpSpPr>
        <p:sp>
          <p:nvSpPr>
            <p:cNvPr name="Freeform 19" id="19"/>
            <p:cNvSpPr/>
            <p:nvPr/>
          </p:nvSpPr>
          <p:spPr>
            <a:xfrm flipH="false" flipV="false" rot="0">
              <a:off x="0" y="0"/>
              <a:ext cx="2953956" cy="2220984"/>
            </a:xfrm>
            <a:custGeom>
              <a:avLst/>
              <a:gdLst/>
              <a:ahLst/>
              <a:cxnLst/>
              <a:rect r="r" b="b" t="t" l="l"/>
              <a:pathLst>
                <a:path h="2220984" w="2953956">
                  <a:moveTo>
                    <a:pt x="0" y="0"/>
                  </a:moveTo>
                  <a:lnTo>
                    <a:pt x="2953956" y="0"/>
                  </a:lnTo>
                  <a:lnTo>
                    <a:pt x="2953956" y="2220984"/>
                  </a:lnTo>
                  <a:lnTo>
                    <a:pt x="0" y="2220984"/>
                  </a:lnTo>
                  <a:close/>
                </a:path>
              </a:pathLst>
            </a:custGeom>
            <a:solidFill>
              <a:srgbClr val="0B1541"/>
            </a:solidFill>
          </p:spPr>
        </p:sp>
        <p:sp>
          <p:nvSpPr>
            <p:cNvPr name="TextBox 20" id="20"/>
            <p:cNvSpPr txBox="true"/>
            <p:nvPr/>
          </p:nvSpPr>
          <p:spPr>
            <a:xfrm>
              <a:off x="0" y="-123825"/>
              <a:ext cx="2953956" cy="2344809"/>
            </a:xfrm>
            <a:prstGeom prst="rect">
              <a:avLst/>
            </a:prstGeom>
          </p:spPr>
          <p:txBody>
            <a:bodyPr anchor="ctr" rtlCol="false" tIns="50800" lIns="50800" bIns="50800" rIns="50800"/>
            <a:lstStyle/>
            <a:p>
              <a:pPr algn="ctr">
                <a:lnSpc>
                  <a:spcPts val="4420"/>
                </a:lnSpc>
              </a:pPr>
            </a:p>
          </p:txBody>
        </p:sp>
      </p:grpSp>
      <p:sp>
        <p:nvSpPr>
          <p:cNvPr name="TextBox 21" id="21"/>
          <p:cNvSpPr txBox="true"/>
          <p:nvPr/>
        </p:nvSpPr>
        <p:spPr>
          <a:xfrm rot="0">
            <a:off x="1028700" y="1384911"/>
            <a:ext cx="4269135" cy="2600331"/>
          </a:xfrm>
          <a:prstGeom prst="rect">
            <a:avLst/>
          </a:prstGeom>
        </p:spPr>
        <p:txBody>
          <a:bodyPr anchor="t" rtlCol="false" tIns="0" lIns="0" bIns="0" rIns="0">
            <a:spAutoFit/>
          </a:bodyPr>
          <a:lstStyle/>
          <a:p>
            <a:pPr algn="ctr">
              <a:lnSpc>
                <a:spcPts val="10709"/>
              </a:lnSpc>
            </a:pPr>
            <a:r>
              <a:rPr lang="en-US" sz="6299">
                <a:solidFill>
                  <a:srgbClr val="FFFFFF"/>
                </a:solidFill>
                <a:latin typeface="PT Sans Bold"/>
              </a:rPr>
              <a:t>PROTOTYPE</a:t>
            </a:r>
          </a:p>
          <a:p>
            <a:pPr algn="ctr">
              <a:lnSpc>
                <a:spcPts val="10709"/>
              </a:lnSpc>
              <a:spcBef>
                <a:spcPct val="0"/>
              </a:spcBef>
            </a:pPr>
            <a:r>
              <a:rPr lang="en-US" sz="6299">
                <a:solidFill>
                  <a:srgbClr val="FFFFFF"/>
                </a:solidFill>
                <a:latin typeface="PT Sans Bold"/>
              </a:rPr>
              <a:t>DEMO</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1F3B9B"/>
        </a:solidFill>
      </p:bgPr>
    </p:bg>
    <p:spTree>
      <p:nvGrpSpPr>
        <p:cNvPr id="1" name=""/>
        <p:cNvGrpSpPr/>
        <p:nvPr/>
      </p:nvGrpSpPr>
      <p:grpSpPr>
        <a:xfrm>
          <a:off x="0" y="0"/>
          <a:ext cx="0" cy="0"/>
          <a:chOff x="0" y="0"/>
          <a:chExt cx="0" cy="0"/>
        </a:xfrm>
      </p:grpSpPr>
      <p:grpSp>
        <p:nvGrpSpPr>
          <p:cNvPr name="Group 2" id="2"/>
          <p:cNvGrpSpPr/>
          <p:nvPr/>
        </p:nvGrpSpPr>
        <p:grpSpPr>
          <a:xfrm rot="-5400000">
            <a:off x="-1296251" y="831850"/>
            <a:ext cx="11215802" cy="8623300"/>
            <a:chOff x="0" y="0"/>
            <a:chExt cx="2953956" cy="2271157"/>
          </a:xfrm>
        </p:grpSpPr>
        <p:sp>
          <p:nvSpPr>
            <p:cNvPr name="Freeform 3" id="3"/>
            <p:cNvSpPr/>
            <p:nvPr/>
          </p:nvSpPr>
          <p:spPr>
            <a:xfrm flipH="false" flipV="false" rot="0">
              <a:off x="0" y="0"/>
              <a:ext cx="2953956" cy="2271157"/>
            </a:xfrm>
            <a:custGeom>
              <a:avLst/>
              <a:gdLst/>
              <a:ahLst/>
              <a:cxnLst/>
              <a:rect r="r" b="b" t="t" l="l"/>
              <a:pathLst>
                <a:path h="2271157" w="2953956">
                  <a:moveTo>
                    <a:pt x="0" y="0"/>
                  </a:moveTo>
                  <a:lnTo>
                    <a:pt x="2953956" y="0"/>
                  </a:lnTo>
                  <a:lnTo>
                    <a:pt x="2953956" y="2271157"/>
                  </a:lnTo>
                  <a:lnTo>
                    <a:pt x="0" y="2271157"/>
                  </a:lnTo>
                  <a:close/>
                </a:path>
              </a:pathLst>
            </a:custGeom>
            <a:solidFill>
              <a:srgbClr val="0B1541"/>
            </a:solidFill>
          </p:spPr>
        </p:sp>
        <p:sp>
          <p:nvSpPr>
            <p:cNvPr name="TextBox 4" id="4"/>
            <p:cNvSpPr txBox="true"/>
            <p:nvPr/>
          </p:nvSpPr>
          <p:spPr>
            <a:xfrm>
              <a:off x="0" y="-123825"/>
              <a:ext cx="2953956" cy="2394982"/>
            </a:xfrm>
            <a:prstGeom prst="rect">
              <a:avLst/>
            </a:prstGeom>
          </p:spPr>
          <p:txBody>
            <a:bodyPr anchor="ctr" rtlCol="false" tIns="50800" lIns="50800" bIns="50800" rIns="50800"/>
            <a:lstStyle/>
            <a:p>
              <a:pPr algn="ctr">
                <a:lnSpc>
                  <a:spcPts val="4420"/>
                </a:lnSpc>
              </a:pPr>
            </a:p>
          </p:txBody>
        </p:sp>
      </p:grpSp>
      <p:sp>
        <p:nvSpPr>
          <p:cNvPr name="TextBox 5" id="5"/>
          <p:cNvSpPr txBox="true"/>
          <p:nvPr/>
        </p:nvSpPr>
        <p:spPr>
          <a:xfrm rot="0">
            <a:off x="572527" y="94027"/>
            <a:ext cx="4262214" cy="758827"/>
          </a:xfrm>
          <a:prstGeom prst="rect">
            <a:avLst/>
          </a:prstGeom>
        </p:spPr>
        <p:txBody>
          <a:bodyPr anchor="t" rtlCol="false" tIns="0" lIns="0" bIns="0" rIns="0">
            <a:spAutoFit/>
          </a:bodyPr>
          <a:lstStyle/>
          <a:p>
            <a:pPr algn="ctr">
              <a:lnSpc>
                <a:spcPts val="6459"/>
              </a:lnSpc>
              <a:spcBef>
                <a:spcPct val="0"/>
              </a:spcBef>
            </a:pPr>
            <a:r>
              <a:rPr lang="en-US" sz="3799">
                <a:solidFill>
                  <a:srgbClr val="FFFFFF"/>
                </a:solidFill>
                <a:latin typeface="PT Sans Bold"/>
              </a:rPr>
              <a:t>FUTURE PROSPECTS</a:t>
            </a:r>
          </a:p>
        </p:txBody>
      </p:sp>
      <p:sp>
        <p:nvSpPr>
          <p:cNvPr name="TextBox 6" id="6"/>
          <p:cNvSpPr txBox="true"/>
          <p:nvPr/>
        </p:nvSpPr>
        <p:spPr>
          <a:xfrm rot="0">
            <a:off x="1666387" y="1145687"/>
            <a:ext cx="13913827" cy="8877300"/>
          </a:xfrm>
          <a:prstGeom prst="rect">
            <a:avLst/>
          </a:prstGeom>
        </p:spPr>
        <p:txBody>
          <a:bodyPr anchor="t" rtlCol="false" tIns="0" lIns="0" bIns="0" rIns="0">
            <a:spAutoFit/>
          </a:bodyPr>
          <a:lstStyle/>
          <a:p>
            <a:pPr marL="647698" indent="-323849" lvl="1">
              <a:lnSpc>
                <a:spcPts val="5099"/>
              </a:lnSpc>
              <a:buFont typeface="Arial"/>
              <a:buChar char="•"/>
            </a:pPr>
            <a:r>
              <a:rPr lang="en-US" sz="2999" u="sng">
                <a:solidFill>
                  <a:srgbClr val="FFFFFF"/>
                </a:solidFill>
                <a:latin typeface="PT Sans Bold"/>
              </a:rPr>
              <a:t>Recommendation System for Like-Minded Carpooling:</a:t>
            </a:r>
            <a:r>
              <a:rPr lang="en-US" sz="2999">
                <a:solidFill>
                  <a:srgbClr val="FFFFFF"/>
                </a:solidFill>
                <a:latin typeface="PT Sans Bold"/>
              </a:rPr>
              <a:t> Create a smart recommendation system that matches people with similar routes and schedules for shared rides, reducing the number of cars on the road and promoting a sense of community around eco-friendly travel.</a:t>
            </a:r>
          </a:p>
          <a:p>
            <a:pPr marL="647698" indent="-323849" lvl="1">
              <a:lnSpc>
                <a:spcPts val="5099"/>
              </a:lnSpc>
              <a:spcBef>
                <a:spcPct val="0"/>
              </a:spcBef>
              <a:buFont typeface="Arial"/>
              <a:buChar char="•"/>
            </a:pPr>
            <a:r>
              <a:rPr lang="en-US" sz="2999" u="sng">
                <a:solidFill>
                  <a:srgbClr val="FFFFFF"/>
                </a:solidFill>
                <a:latin typeface="PT Sans Bold"/>
              </a:rPr>
              <a:t>Incentives for Carpooling</a:t>
            </a:r>
            <a:r>
              <a:rPr lang="en-US" sz="2999">
                <a:solidFill>
                  <a:srgbClr val="FFFFFF"/>
                </a:solidFill>
                <a:latin typeface="PT Sans Bold"/>
              </a:rPr>
              <a:t>: Offer coupons and rewards to individuals who actively participate in carpooling, providing tangible benefits and encouraging more people to choose shared transportati</a:t>
            </a:r>
            <a:r>
              <a:rPr lang="en-US" sz="2999">
                <a:solidFill>
                  <a:srgbClr val="FFFFFF"/>
                </a:solidFill>
                <a:latin typeface="PT Sans Bold"/>
              </a:rPr>
              <a:t>on options, thus reducing carbon emissions and fostering sustainable lifestyles.</a:t>
            </a:r>
          </a:p>
          <a:p>
            <a:pPr marL="647698" indent="-323849" lvl="1">
              <a:lnSpc>
                <a:spcPts val="5099"/>
              </a:lnSpc>
              <a:spcBef>
                <a:spcPct val="0"/>
              </a:spcBef>
              <a:buFont typeface="Arial"/>
              <a:buChar char="•"/>
            </a:pPr>
            <a:r>
              <a:rPr lang="en-US" sz="2999" u="sng">
                <a:solidFill>
                  <a:srgbClr val="FFFFFF"/>
                </a:solidFill>
                <a:latin typeface="PT Sans Bold"/>
              </a:rPr>
              <a:t>Climate Change Awareness Campaign</a:t>
            </a:r>
            <a:r>
              <a:rPr lang="en-US" sz="2999">
                <a:solidFill>
                  <a:srgbClr val="FFFFFF"/>
                </a:solidFill>
                <a:latin typeface="PT Sans Bold"/>
              </a:rPr>
              <a:t>: Launch a targeted campaign to raise awareness about the impact of individual transportation choices on the environment, emphasizing the role of carpooling in reducing air pollution, traffic congestion, and overall carbon footprint, while advocating for broader eco-friendly behaviors.</a:t>
            </a:r>
          </a:p>
          <a:p>
            <a:pPr>
              <a:lnSpc>
                <a:spcPts val="5099"/>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DAFx-LtrM84</dc:identifier>
  <dcterms:modified xsi:type="dcterms:W3CDTF">2011-08-01T06:04:30Z</dcterms:modified>
  <cp:revision>1</cp:revision>
  <dc:title>Car Insurance</dc:title>
</cp:coreProperties>
</file>

<file path=docProps/thumbnail.jpeg>
</file>